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North Carolina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29781"/>
            <a:ext cx="48594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$62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smtClean="0">
                <a:solidFill>
                  <a:schemeClr val="tx2"/>
                </a:solidFill>
              </a:rPr>
              <a:t>20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386786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721054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479171" y="2292263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NC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028" y="2815226"/>
            <a:ext cx="4435545" cy="168550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668275" y="2913879"/>
            <a:ext cx="18081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NC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</a:t>
            </a:r>
            <a:r>
              <a:rPr lang="en-US" sz="1100" dirty="0" smtClean="0">
                <a:solidFill>
                  <a:srgbClr val="666666"/>
                </a:solidFill>
              </a:rPr>
              <a:t>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5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</TotalTime>
  <Words>64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North Carolina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281</cp:revision>
  <cp:lastPrinted>2017-04-28T14:48:55Z</cp:lastPrinted>
  <dcterms:created xsi:type="dcterms:W3CDTF">2017-04-25T19:00:02Z</dcterms:created>
  <dcterms:modified xsi:type="dcterms:W3CDTF">2019-11-15T20:20:51Z</dcterms:modified>
</cp:coreProperties>
</file>