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North Dakota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2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C73F130-8204-4A9E-87D8-52CAB5BBBB75}"/>
              </a:ext>
            </a:extLst>
          </p:cNvPr>
          <p:cNvSpPr>
            <a:spLocks/>
          </p:cNvSpPr>
          <p:nvPr/>
        </p:nvSpPr>
        <p:spPr bwMode="auto">
          <a:xfrm>
            <a:off x="5992599" y="2044116"/>
            <a:ext cx="2702226" cy="1791441"/>
          </a:xfrm>
          <a:custGeom>
            <a:avLst/>
            <a:gdLst>
              <a:gd name="T0" fmla="*/ 424 w 432"/>
              <a:gd name="T1" fmla="*/ 244 h 271"/>
              <a:gd name="T2" fmla="*/ 422 w 432"/>
              <a:gd name="T3" fmla="*/ 239 h 271"/>
              <a:gd name="T4" fmla="*/ 421 w 432"/>
              <a:gd name="T5" fmla="*/ 232 h 271"/>
              <a:gd name="T6" fmla="*/ 421 w 432"/>
              <a:gd name="T7" fmla="*/ 225 h 271"/>
              <a:gd name="T8" fmla="*/ 419 w 432"/>
              <a:gd name="T9" fmla="*/ 222 h 271"/>
              <a:gd name="T10" fmla="*/ 417 w 432"/>
              <a:gd name="T11" fmla="*/ 219 h 271"/>
              <a:gd name="T12" fmla="*/ 417 w 432"/>
              <a:gd name="T13" fmla="*/ 207 h 271"/>
              <a:gd name="T14" fmla="*/ 419 w 432"/>
              <a:gd name="T15" fmla="*/ 203 h 271"/>
              <a:gd name="T16" fmla="*/ 419 w 432"/>
              <a:gd name="T17" fmla="*/ 200 h 271"/>
              <a:gd name="T18" fmla="*/ 419 w 432"/>
              <a:gd name="T19" fmla="*/ 193 h 271"/>
              <a:gd name="T20" fmla="*/ 419 w 432"/>
              <a:gd name="T21" fmla="*/ 183 h 271"/>
              <a:gd name="T22" fmla="*/ 416 w 432"/>
              <a:gd name="T23" fmla="*/ 176 h 271"/>
              <a:gd name="T24" fmla="*/ 416 w 432"/>
              <a:gd name="T25" fmla="*/ 168 h 271"/>
              <a:gd name="T26" fmla="*/ 419 w 432"/>
              <a:gd name="T27" fmla="*/ 161 h 271"/>
              <a:gd name="T28" fmla="*/ 421 w 432"/>
              <a:gd name="T29" fmla="*/ 158 h 271"/>
              <a:gd name="T30" fmla="*/ 421 w 432"/>
              <a:gd name="T31" fmla="*/ 154 h 271"/>
              <a:gd name="T32" fmla="*/ 419 w 432"/>
              <a:gd name="T33" fmla="*/ 146 h 271"/>
              <a:gd name="T34" fmla="*/ 417 w 432"/>
              <a:gd name="T35" fmla="*/ 142 h 271"/>
              <a:gd name="T36" fmla="*/ 414 w 432"/>
              <a:gd name="T37" fmla="*/ 139 h 271"/>
              <a:gd name="T38" fmla="*/ 412 w 432"/>
              <a:gd name="T39" fmla="*/ 136 h 271"/>
              <a:gd name="T40" fmla="*/ 410 w 432"/>
              <a:gd name="T41" fmla="*/ 132 h 271"/>
              <a:gd name="T42" fmla="*/ 409 w 432"/>
              <a:gd name="T43" fmla="*/ 125 h 271"/>
              <a:gd name="T44" fmla="*/ 407 w 432"/>
              <a:gd name="T45" fmla="*/ 122 h 271"/>
              <a:gd name="T46" fmla="*/ 404 w 432"/>
              <a:gd name="T47" fmla="*/ 119 h 271"/>
              <a:gd name="T48" fmla="*/ 404 w 432"/>
              <a:gd name="T49" fmla="*/ 110 h 271"/>
              <a:gd name="T50" fmla="*/ 402 w 432"/>
              <a:gd name="T51" fmla="*/ 95 h 271"/>
              <a:gd name="T52" fmla="*/ 404 w 432"/>
              <a:gd name="T53" fmla="*/ 86 h 271"/>
              <a:gd name="T54" fmla="*/ 404 w 432"/>
              <a:gd name="T55" fmla="*/ 80 h 271"/>
              <a:gd name="T56" fmla="*/ 400 w 432"/>
              <a:gd name="T57" fmla="*/ 74 h 271"/>
              <a:gd name="T58" fmla="*/ 400 w 432"/>
              <a:gd name="T59" fmla="*/ 73 h 271"/>
              <a:gd name="T60" fmla="*/ 399 w 432"/>
              <a:gd name="T61" fmla="*/ 71 h 271"/>
              <a:gd name="T62" fmla="*/ 397 w 432"/>
              <a:gd name="T63" fmla="*/ 63 h 271"/>
              <a:gd name="T64" fmla="*/ 399 w 432"/>
              <a:gd name="T65" fmla="*/ 61 h 271"/>
              <a:gd name="T66" fmla="*/ 399 w 432"/>
              <a:gd name="T67" fmla="*/ 52 h 271"/>
              <a:gd name="T68" fmla="*/ 402 w 432"/>
              <a:gd name="T69" fmla="*/ 44 h 271"/>
              <a:gd name="T70" fmla="*/ 402 w 432"/>
              <a:gd name="T71" fmla="*/ 40 h 271"/>
              <a:gd name="T72" fmla="*/ 400 w 432"/>
              <a:gd name="T73" fmla="*/ 37 h 271"/>
              <a:gd name="T74" fmla="*/ 399 w 432"/>
              <a:gd name="T75" fmla="*/ 30 h 271"/>
              <a:gd name="T76" fmla="*/ 395 w 432"/>
              <a:gd name="T77" fmla="*/ 20 h 271"/>
              <a:gd name="T78" fmla="*/ 393 w 432"/>
              <a:gd name="T79" fmla="*/ 13 h 271"/>
              <a:gd name="T80" fmla="*/ 297 w 432"/>
              <a:gd name="T81" fmla="*/ 13 h 271"/>
              <a:gd name="T82" fmla="*/ 108 w 432"/>
              <a:gd name="T83" fmla="*/ 5 h 271"/>
              <a:gd name="T84" fmla="*/ 0 w 432"/>
              <a:gd name="T85" fmla="*/ 254 h 271"/>
              <a:gd name="T86" fmla="*/ 198 w 432"/>
              <a:gd name="T87" fmla="*/ 265 h 271"/>
              <a:gd name="T88" fmla="*/ 387 w 432"/>
              <a:gd name="T89" fmla="*/ 271 h 271"/>
              <a:gd name="T90" fmla="*/ 431 w 432"/>
              <a:gd name="T91" fmla="*/ 271 h 271"/>
              <a:gd name="T92" fmla="*/ 431 w 432"/>
              <a:gd name="T93" fmla="*/ 258 h 271"/>
              <a:gd name="T94" fmla="*/ 424 w 432"/>
              <a:gd name="T95" fmla="*/ 244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2" h="271">
                <a:moveTo>
                  <a:pt x="424" y="244"/>
                </a:moveTo>
                <a:lnTo>
                  <a:pt x="424" y="244"/>
                </a:lnTo>
                <a:lnTo>
                  <a:pt x="422" y="239"/>
                </a:lnTo>
                <a:lnTo>
                  <a:pt x="422" y="239"/>
                </a:lnTo>
                <a:lnTo>
                  <a:pt x="421" y="236"/>
                </a:lnTo>
                <a:lnTo>
                  <a:pt x="421" y="232"/>
                </a:lnTo>
                <a:lnTo>
                  <a:pt x="421" y="232"/>
                </a:lnTo>
                <a:lnTo>
                  <a:pt x="421" y="225"/>
                </a:lnTo>
                <a:lnTo>
                  <a:pt x="421" y="225"/>
                </a:lnTo>
                <a:lnTo>
                  <a:pt x="419" y="222"/>
                </a:lnTo>
                <a:lnTo>
                  <a:pt x="417" y="219"/>
                </a:lnTo>
                <a:lnTo>
                  <a:pt x="417" y="219"/>
                </a:lnTo>
                <a:lnTo>
                  <a:pt x="417" y="212"/>
                </a:lnTo>
                <a:lnTo>
                  <a:pt x="417" y="207"/>
                </a:lnTo>
                <a:lnTo>
                  <a:pt x="417" y="207"/>
                </a:lnTo>
                <a:lnTo>
                  <a:pt x="419" y="203"/>
                </a:lnTo>
                <a:lnTo>
                  <a:pt x="419" y="200"/>
                </a:lnTo>
                <a:lnTo>
                  <a:pt x="419" y="200"/>
                </a:lnTo>
                <a:lnTo>
                  <a:pt x="419" y="193"/>
                </a:lnTo>
                <a:lnTo>
                  <a:pt x="419" y="193"/>
                </a:lnTo>
                <a:lnTo>
                  <a:pt x="419" y="188"/>
                </a:lnTo>
                <a:lnTo>
                  <a:pt x="419" y="183"/>
                </a:lnTo>
                <a:lnTo>
                  <a:pt x="419" y="183"/>
                </a:lnTo>
                <a:lnTo>
                  <a:pt x="416" y="176"/>
                </a:lnTo>
                <a:lnTo>
                  <a:pt x="416" y="171"/>
                </a:lnTo>
                <a:lnTo>
                  <a:pt x="416" y="168"/>
                </a:lnTo>
                <a:lnTo>
                  <a:pt x="416" y="168"/>
                </a:lnTo>
                <a:lnTo>
                  <a:pt x="419" y="161"/>
                </a:lnTo>
                <a:lnTo>
                  <a:pt x="419" y="161"/>
                </a:lnTo>
                <a:lnTo>
                  <a:pt x="421" y="158"/>
                </a:lnTo>
                <a:lnTo>
                  <a:pt x="421" y="154"/>
                </a:lnTo>
                <a:lnTo>
                  <a:pt x="421" y="154"/>
                </a:lnTo>
                <a:lnTo>
                  <a:pt x="421" y="149"/>
                </a:lnTo>
                <a:lnTo>
                  <a:pt x="419" y="146"/>
                </a:lnTo>
                <a:lnTo>
                  <a:pt x="419" y="146"/>
                </a:lnTo>
                <a:lnTo>
                  <a:pt x="417" y="142"/>
                </a:lnTo>
                <a:lnTo>
                  <a:pt x="417" y="142"/>
                </a:lnTo>
                <a:lnTo>
                  <a:pt x="414" y="139"/>
                </a:lnTo>
                <a:lnTo>
                  <a:pt x="414" y="139"/>
                </a:lnTo>
                <a:lnTo>
                  <a:pt x="412" y="136"/>
                </a:lnTo>
                <a:lnTo>
                  <a:pt x="410" y="132"/>
                </a:lnTo>
                <a:lnTo>
                  <a:pt x="410" y="132"/>
                </a:lnTo>
                <a:lnTo>
                  <a:pt x="410" y="129"/>
                </a:lnTo>
                <a:lnTo>
                  <a:pt x="409" y="125"/>
                </a:lnTo>
                <a:lnTo>
                  <a:pt x="409" y="125"/>
                </a:lnTo>
                <a:lnTo>
                  <a:pt x="407" y="122"/>
                </a:lnTo>
                <a:lnTo>
                  <a:pt x="404" y="119"/>
                </a:lnTo>
                <a:lnTo>
                  <a:pt x="404" y="119"/>
                </a:lnTo>
                <a:lnTo>
                  <a:pt x="404" y="110"/>
                </a:lnTo>
                <a:lnTo>
                  <a:pt x="404" y="110"/>
                </a:lnTo>
                <a:lnTo>
                  <a:pt x="402" y="102"/>
                </a:lnTo>
                <a:lnTo>
                  <a:pt x="402" y="95"/>
                </a:lnTo>
                <a:lnTo>
                  <a:pt x="402" y="95"/>
                </a:lnTo>
                <a:lnTo>
                  <a:pt x="404" y="86"/>
                </a:lnTo>
                <a:lnTo>
                  <a:pt x="404" y="80"/>
                </a:lnTo>
                <a:lnTo>
                  <a:pt x="404" y="80"/>
                </a:lnTo>
                <a:lnTo>
                  <a:pt x="400" y="74"/>
                </a:lnTo>
                <a:lnTo>
                  <a:pt x="400" y="74"/>
                </a:lnTo>
                <a:lnTo>
                  <a:pt x="400" y="73"/>
                </a:lnTo>
                <a:lnTo>
                  <a:pt x="400" y="73"/>
                </a:lnTo>
                <a:lnTo>
                  <a:pt x="399" y="71"/>
                </a:lnTo>
                <a:lnTo>
                  <a:pt x="399" y="71"/>
                </a:lnTo>
                <a:lnTo>
                  <a:pt x="397" y="66"/>
                </a:lnTo>
                <a:lnTo>
                  <a:pt x="397" y="63"/>
                </a:lnTo>
                <a:lnTo>
                  <a:pt x="399" y="61"/>
                </a:lnTo>
                <a:lnTo>
                  <a:pt x="399" y="61"/>
                </a:lnTo>
                <a:lnTo>
                  <a:pt x="399" y="52"/>
                </a:lnTo>
                <a:lnTo>
                  <a:pt x="399" y="52"/>
                </a:lnTo>
                <a:lnTo>
                  <a:pt x="400" y="49"/>
                </a:lnTo>
                <a:lnTo>
                  <a:pt x="402" y="44"/>
                </a:lnTo>
                <a:lnTo>
                  <a:pt x="402" y="44"/>
                </a:lnTo>
                <a:lnTo>
                  <a:pt x="402" y="40"/>
                </a:lnTo>
                <a:lnTo>
                  <a:pt x="400" y="37"/>
                </a:lnTo>
                <a:lnTo>
                  <a:pt x="400" y="37"/>
                </a:lnTo>
                <a:lnTo>
                  <a:pt x="399" y="30"/>
                </a:lnTo>
                <a:lnTo>
                  <a:pt x="399" y="30"/>
                </a:lnTo>
                <a:lnTo>
                  <a:pt x="395" y="25"/>
                </a:lnTo>
                <a:lnTo>
                  <a:pt x="395" y="20"/>
                </a:lnTo>
                <a:lnTo>
                  <a:pt x="395" y="20"/>
                </a:lnTo>
                <a:lnTo>
                  <a:pt x="393" y="13"/>
                </a:lnTo>
                <a:lnTo>
                  <a:pt x="393" y="13"/>
                </a:lnTo>
                <a:lnTo>
                  <a:pt x="297" y="13"/>
                </a:lnTo>
                <a:lnTo>
                  <a:pt x="200" y="10"/>
                </a:lnTo>
                <a:lnTo>
                  <a:pt x="108" y="5"/>
                </a:lnTo>
                <a:lnTo>
                  <a:pt x="17" y="0"/>
                </a:lnTo>
                <a:lnTo>
                  <a:pt x="0" y="254"/>
                </a:lnTo>
                <a:lnTo>
                  <a:pt x="0" y="254"/>
                </a:lnTo>
                <a:lnTo>
                  <a:pt x="198" y="265"/>
                </a:lnTo>
                <a:lnTo>
                  <a:pt x="329" y="270"/>
                </a:lnTo>
                <a:lnTo>
                  <a:pt x="387" y="271"/>
                </a:lnTo>
                <a:lnTo>
                  <a:pt x="431" y="271"/>
                </a:lnTo>
                <a:lnTo>
                  <a:pt x="431" y="271"/>
                </a:lnTo>
                <a:lnTo>
                  <a:pt x="432" y="265"/>
                </a:lnTo>
                <a:lnTo>
                  <a:pt x="431" y="258"/>
                </a:lnTo>
                <a:lnTo>
                  <a:pt x="431" y="258"/>
                </a:lnTo>
                <a:lnTo>
                  <a:pt x="424" y="244"/>
                </a:lnTo>
                <a:lnTo>
                  <a:pt x="424" y="24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26213" y="2524337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ND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9078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North Dakota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249</cp:revision>
  <dcterms:created xsi:type="dcterms:W3CDTF">2012-10-11T16:07:59Z</dcterms:created>
  <dcterms:modified xsi:type="dcterms:W3CDTF">2024-02-26T17:45:52Z</dcterms:modified>
  <cp:category/>
</cp:coreProperties>
</file>