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76" d="100"/>
          <a:sy n="76" d="100"/>
        </p:scale>
        <p:origin x="408" y="90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North Dakota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708" y="1634979"/>
            <a:ext cx="48946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$0.5 million</a:t>
            </a:r>
          </a:p>
          <a:p>
            <a:r>
              <a:rPr lang="en-US" sz="28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1 project</a:t>
            </a:r>
          </a:p>
          <a:p>
            <a:r>
              <a:rPr lang="en-US" sz="2800" dirty="0">
                <a:solidFill>
                  <a:srgbClr val="666666"/>
                </a:solidFill>
              </a:rPr>
              <a:t>i</a:t>
            </a:r>
            <a:r>
              <a:rPr lang="en-US" sz="2800" dirty="0" smtClean="0">
                <a:solidFill>
                  <a:srgbClr val="666666"/>
                </a:solidFill>
              </a:rPr>
              <a:t>n 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b="9338"/>
          <a:stretch/>
        </p:blipFill>
        <p:spPr>
          <a:xfrm>
            <a:off x="30420" y="3494539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954729" y="2472516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65" y="1780407"/>
            <a:ext cx="685800" cy="6858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089848" y="2332379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OR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47228" y="2636392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UT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900736" y="2678968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MN</a:t>
            </a:r>
            <a:endParaRPr lang="en-US" sz="5200" b="1" dirty="0">
              <a:solidFill>
                <a:schemeClr val="bg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357" y="1780406"/>
            <a:ext cx="3847151" cy="2290337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461666" y="2354533"/>
            <a:ext cx="11961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ND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</a:t>
            </a:r>
            <a:r>
              <a:rPr lang="en-US" sz="1100" dirty="0" smtClean="0">
                <a:solidFill>
                  <a:srgbClr val="666666"/>
                </a:solidFill>
              </a:rPr>
              <a:t>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42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RPA E COLOR PALETTE 112012">
    <a:dk1>
      <a:sysClr val="windowText" lastClr="000000"/>
    </a:dk1>
    <a:lt1>
      <a:sysClr val="window" lastClr="FFFFFF"/>
    </a:lt1>
    <a:dk2>
      <a:srgbClr val="1AB0E9"/>
    </a:dk2>
    <a:lt2>
      <a:srgbClr val="E79B38"/>
    </a:lt2>
    <a:accent1>
      <a:srgbClr val="1AB0E9"/>
    </a:accent1>
    <a:accent2>
      <a:srgbClr val="106D96"/>
    </a:accent2>
    <a:accent3>
      <a:srgbClr val="E49C3D"/>
    </a:accent3>
    <a:accent4>
      <a:srgbClr val="E7862A"/>
    </a:accent4>
    <a:accent5>
      <a:srgbClr val="9DA0A3"/>
    </a:accent5>
    <a:accent6>
      <a:srgbClr val="DADADA"/>
    </a:accent6>
    <a:hlink>
      <a:srgbClr val="1AB0E9"/>
    </a:hlink>
    <a:folHlink>
      <a:srgbClr val="E49C3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</TotalTime>
  <Words>65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North Dakota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280</cp:revision>
  <cp:lastPrinted>2017-04-28T14:48:55Z</cp:lastPrinted>
  <dcterms:created xsi:type="dcterms:W3CDTF">2017-04-25T19:00:02Z</dcterms:created>
  <dcterms:modified xsi:type="dcterms:W3CDTF">2019-11-15T20:21:39Z</dcterms:modified>
</cp:coreProperties>
</file>