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Ohio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$101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35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967A9B7-8E8E-4671-B937-CD0071935600}"/>
              </a:ext>
            </a:extLst>
          </p:cNvPr>
          <p:cNvSpPr>
            <a:spLocks/>
          </p:cNvSpPr>
          <p:nvPr/>
        </p:nvSpPr>
        <p:spPr bwMode="auto">
          <a:xfrm>
            <a:off x="6422476" y="1335356"/>
            <a:ext cx="2099115" cy="2622644"/>
          </a:xfrm>
          <a:custGeom>
            <a:avLst/>
            <a:gdLst>
              <a:gd name="T0" fmla="*/ 243 w 273"/>
              <a:gd name="T1" fmla="*/ 8 h 328"/>
              <a:gd name="T2" fmla="*/ 224 w 273"/>
              <a:gd name="T3" fmla="*/ 24 h 328"/>
              <a:gd name="T4" fmla="*/ 216 w 273"/>
              <a:gd name="T5" fmla="*/ 34 h 328"/>
              <a:gd name="T6" fmla="*/ 205 w 273"/>
              <a:gd name="T7" fmla="*/ 39 h 328"/>
              <a:gd name="T8" fmla="*/ 199 w 273"/>
              <a:gd name="T9" fmla="*/ 51 h 328"/>
              <a:gd name="T10" fmla="*/ 195 w 273"/>
              <a:gd name="T11" fmla="*/ 58 h 328"/>
              <a:gd name="T12" fmla="*/ 180 w 273"/>
              <a:gd name="T13" fmla="*/ 63 h 328"/>
              <a:gd name="T14" fmla="*/ 168 w 273"/>
              <a:gd name="T15" fmla="*/ 61 h 328"/>
              <a:gd name="T16" fmla="*/ 161 w 273"/>
              <a:gd name="T17" fmla="*/ 64 h 328"/>
              <a:gd name="T18" fmla="*/ 155 w 273"/>
              <a:gd name="T19" fmla="*/ 73 h 328"/>
              <a:gd name="T20" fmla="*/ 148 w 273"/>
              <a:gd name="T21" fmla="*/ 73 h 328"/>
              <a:gd name="T22" fmla="*/ 126 w 273"/>
              <a:gd name="T23" fmla="*/ 73 h 328"/>
              <a:gd name="T24" fmla="*/ 114 w 273"/>
              <a:gd name="T25" fmla="*/ 75 h 328"/>
              <a:gd name="T26" fmla="*/ 112 w 273"/>
              <a:gd name="T27" fmla="*/ 73 h 328"/>
              <a:gd name="T28" fmla="*/ 124 w 273"/>
              <a:gd name="T29" fmla="*/ 66 h 328"/>
              <a:gd name="T30" fmla="*/ 107 w 273"/>
              <a:gd name="T31" fmla="*/ 64 h 328"/>
              <a:gd name="T32" fmla="*/ 104 w 273"/>
              <a:gd name="T33" fmla="*/ 61 h 328"/>
              <a:gd name="T34" fmla="*/ 90 w 273"/>
              <a:gd name="T35" fmla="*/ 59 h 328"/>
              <a:gd name="T36" fmla="*/ 82 w 273"/>
              <a:gd name="T37" fmla="*/ 58 h 328"/>
              <a:gd name="T38" fmla="*/ 36 w 273"/>
              <a:gd name="T39" fmla="*/ 63 h 328"/>
              <a:gd name="T40" fmla="*/ 34 w 273"/>
              <a:gd name="T41" fmla="*/ 299 h 328"/>
              <a:gd name="T42" fmla="*/ 46 w 273"/>
              <a:gd name="T43" fmla="*/ 297 h 328"/>
              <a:gd name="T44" fmla="*/ 54 w 273"/>
              <a:gd name="T45" fmla="*/ 299 h 328"/>
              <a:gd name="T46" fmla="*/ 68 w 273"/>
              <a:gd name="T47" fmla="*/ 302 h 328"/>
              <a:gd name="T48" fmla="*/ 83 w 273"/>
              <a:gd name="T49" fmla="*/ 312 h 328"/>
              <a:gd name="T50" fmla="*/ 102 w 273"/>
              <a:gd name="T51" fmla="*/ 316 h 328"/>
              <a:gd name="T52" fmla="*/ 127 w 273"/>
              <a:gd name="T53" fmla="*/ 312 h 328"/>
              <a:gd name="T54" fmla="*/ 144 w 273"/>
              <a:gd name="T55" fmla="*/ 314 h 328"/>
              <a:gd name="T56" fmla="*/ 163 w 273"/>
              <a:gd name="T57" fmla="*/ 328 h 328"/>
              <a:gd name="T58" fmla="*/ 163 w 273"/>
              <a:gd name="T59" fmla="*/ 328 h 328"/>
              <a:gd name="T60" fmla="*/ 178 w 273"/>
              <a:gd name="T61" fmla="*/ 326 h 328"/>
              <a:gd name="T62" fmla="*/ 180 w 273"/>
              <a:gd name="T63" fmla="*/ 322 h 328"/>
              <a:gd name="T64" fmla="*/ 183 w 273"/>
              <a:gd name="T65" fmla="*/ 317 h 328"/>
              <a:gd name="T66" fmla="*/ 188 w 273"/>
              <a:gd name="T67" fmla="*/ 314 h 328"/>
              <a:gd name="T68" fmla="*/ 190 w 273"/>
              <a:gd name="T69" fmla="*/ 311 h 328"/>
              <a:gd name="T70" fmla="*/ 187 w 273"/>
              <a:gd name="T71" fmla="*/ 300 h 328"/>
              <a:gd name="T72" fmla="*/ 188 w 273"/>
              <a:gd name="T73" fmla="*/ 290 h 328"/>
              <a:gd name="T74" fmla="*/ 190 w 273"/>
              <a:gd name="T75" fmla="*/ 278 h 328"/>
              <a:gd name="T76" fmla="*/ 195 w 273"/>
              <a:gd name="T77" fmla="*/ 273 h 328"/>
              <a:gd name="T78" fmla="*/ 200 w 273"/>
              <a:gd name="T79" fmla="*/ 277 h 328"/>
              <a:gd name="T80" fmla="*/ 209 w 273"/>
              <a:gd name="T81" fmla="*/ 277 h 328"/>
              <a:gd name="T82" fmla="*/ 211 w 273"/>
              <a:gd name="T83" fmla="*/ 270 h 328"/>
              <a:gd name="T84" fmla="*/ 212 w 273"/>
              <a:gd name="T85" fmla="*/ 258 h 328"/>
              <a:gd name="T86" fmla="*/ 221 w 273"/>
              <a:gd name="T87" fmla="*/ 249 h 328"/>
              <a:gd name="T88" fmla="*/ 234 w 273"/>
              <a:gd name="T89" fmla="*/ 243 h 328"/>
              <a:gd name="T90" fmla="*/ 239 w 273"/>
              <a:gd name="T91" fmla="*/ 236 h 328"/>
              <a:gd name="T92" fmla="*/ 246 w 273"/>
              <a:gd name="T93" fmla="*/ 226 h 328"/>
              <a:gd name="T94" fmla="*/ 248 w 273"/>
              <a:gd name="T95" fmla="*/ 221 h 328"/>
              <a:gd name="T96" fmla="*/ 253 w 273"/>
              <a:gd name="T97" fmla="*/ 214 h 328"/>
              <a:gd name="T98" fmla="*/ 263 w 273"/>
              <a:gd name="T99" fmla="*/ 207 h 328"/>
              <a:gd name="T100" fmla="*/ 263 w 273"/>
              <a:gd name="T101" fmla="*/ 200 h 328"/>
              <a:gd name="T102" fmla="*/ 261 w 273"/>
              <a:gd name="T103" fmla="*/ 187 h 328"/>
              <a:gd name="T104" fmla="*/ 263 w 273"/>
              <a:gd name="T105" fmla="*/ 171 h 328"/>
              <a:gd name="T106" fmla="*/ 268 w 273"/>
              <a:gd name="T107" fmla="*/ 149 h 328"/>
              <a:gd name="T108" fmla="*/ 263 w 273"/>
              <a:gd name="T109" fmla="*/ 136 h 328"/>
              <a:gd name="T110" fmla="*/ 265 w 273"/>
              <a:gd name="T111" fmla="*/ 127 h 328"/>
              <a:gd name="T112" fmla="*/ 272 w 273"/>
              <a:gd name="T113" fmla="*/ 122 h 328"/>
              <a:gd name="T114" fmla="*/ 253 w 273"/>
              <a:gd name="T115" fmla="*/ 0 h 328"/>
              <a:gd name="T116" fmla="*/ 248 w 273"/>
              <a:gd name="T117" fmla="*/ 3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73" h="328">
                <a:moveTo>
                  <a:pt x="248" y="3"/>
                </a:moveTo>
                <a:lnTo>
                  <a:pt x="248" y="3"/>
                </a:lnTo>
                <a:lnTo>
                  <a:pt x="243" y="8"/>
                </a:lnTo>
                <a:lnTo>
                  <a:pt x="238" y="14"/>
                </a:lnTo>
                <a:lnTo>
                  <a:pt x="238" y="14"/>
                </a:lnTo>
                <a:lnTo>
                  <a:pt x="224" y="24"/>
                </a:lnTo>
                <a:lnTo>
                  <a:pt x="224" y="24"/>
                </a:lnTo>
                <a:lnTo>
                  <a:pt x="221" y="29"/>
                </a:lnTo>
                <a:lnTo>
                  <a:pt x="216" y="34"/>
                </a:lnTo>
                <a:lnTo>
                  <a:pt x="216" y="34"/>
                </a:lnTo>
                <a:lnTo>
                  <a:pt x="209" y="37"/>
                </a:lnTo>
                <a:lnTo>
                  <a:pt x="205" y="39"/>
                </a:lnTo>
                <a:lnTo>
                  <a:pt x="204" y="42"/>
                </a:lnTo>
                <a:lnTo>
                  <a:pt x="204" y="42"/>
                </a:lnTo>
                <a:lnTo>
                  <a:pt x="199" y="51"/>
                </a:lnTo>
                <a:lnTo>
                  <a:pt x="197" y="54"/>
                </a:lnTo>
                <a:lnTo>
                  <a:pt x="195" y="58"/>
                </a:lnTo>
                <a:lnTo>
                  <a:pt x="195" y="58"/>
                </a:lnTo>
                <a:lnTo>
                  <a:pt x="192" y="61"/>
                </a:lnTo>
                <a:lnTo>
                  <a:pt x="188" y="63"/>
                </a:lnTo>
                <a:lnTo>
                  <a:pt x="180" y="63"/>
                </a:lnTo>
                <a:lnTo>
                  <a:pt x="180" y="63"/>
                </a:lnTo>
                <a:lnTo>
                  <a:pt x="172" y="61"/>
                </a:lnTo>
                <a:lnTo>
                  <a:pt x="168" y="61"/>
                </a:lnTo>
                <a:lnTo>
                  <a:pt x="165" y="63"/>
                </a:lnTo>
                <a:lnTo>
                  <a:pt x="165" y="63"/>
                </a:lnTo>
                <a:lnTo>
                  <a:pt x="161" y="64"/>
                </a:lnTo>
                <a:lnTo>
                  <a:pt x="160" y="68"/>
                </a:lnTo>
                <a:lnTo>
                  <a:pt x="156" y="71"/>
                </a:lnTo>
                <a:lnTo>
                  <a:pt x="155" y="73"/>
                </a:lnTo>
                <a:lnTo>
                  <a:pt x="155" y="73"/>
                </a:lnTo>
                <a:lnTo>
                  <a:pt x="151" y="73"/>
                </a:lnTo>
                <a:lnTo>
                  <a:pt x="148" y="73"/>
                </a:lnTo>
                <a:lnTo>
                  <a:pt x="139" y="71"/>
                </a:lnTo>
                <a:lnTo>
                  <a:pt x="139" y="71"/>
                </a:lnTo>
                <a:lnTo>
                  <a:pt x="126" y="73"/>
                </a:lnTo>
                <a:lnTo>
                  <a:pt x="126" y="73"/>
                </a:lnTo>
                <a:lnTo>
                  <a:pt x="119" y="75"/>
                </a:lnTo>
                <a:lnTo>
                  <a:pt x="114" y="75"/>
                </a:lnTo>
                <a:lnTo>
                  <a:pt x="112" y="75"/>
                </a:lnTo>
                <a:lnTo>
                  <a:pt x="112" y="75"/>
                </a:lnTo>
                <a:lnTo>
                  <a:pt x="112" y="73"/>
                </a:lnTo>
                <a:lnTo>
                  <a:pt x="112" y="71"/>
                </a:lnTo>
                <a:lnTo>
                  <a:pt x="116" y="70"/>
                </a:lnTo>
                <a:lnTo>
                  <a:pt x="124" y="66"/>
                </a:lnTo>
                <a:lnTo>
                  <a:pt x="124" y="66"/>
                </a:lnTo>
                <a:lnTo>
                  <a:pt x="112" y="66"/>
                </a:lnTo>
                <a:lnTo>
                  <a:pt x="107" y="64"/>
                </a:lnTo>
                <a:lnTo>
                  <a:pt x="105" y="64"/>
                </a:lnTo>
                <a:lnTo>
                  <a:pt x="104" y="61"/>
                </a:lnTo>
                <a:lnTo>
                  <a:pt x="104" y="61"/>
                </a:lnTo>
                <a:lnTo>
                  <a:pt x="100" y="63"/>
                </a:lnTo>
                <a:lnTo>
                  <a:pt x="97" y="61"/>
                </a:lnTo>
                <a:lnTo>
                  <a:pt x="90" y="59"/>
                </a:lnTo>
                <a:lnTo>
                  <a:pt x="90" y="59"/>
                </a:lnTo>
                <a:lnTo>
                  <a:pt x="85" y="58"/>
                </a:lnTo>
                <a:lnTo>
                  <a:pt x="82" y="58"/>
                </a:lnTo>
                <a:lnTo>
                  <a:pt x="80" y="56"/>
                </a:lnTo>
                <a:lnTo>
                  <a:pt x="80" y="56"/>
                </a:lnTo>
                <a:lnTo>
                  <a:pt x="36" y="63"/>
                </a:lnTo>
                <a:lnTo>
                  <a:pt x="0" y="66"/>
                </a:lnTo>
                <a:lnTo>
                  <a:pt x="34" y="299"/>
                </a:lnTo>
                <a:lnTo>
                  <a:pt x="34" y="299"/>
                </a:lnTo>
                <a:lnTo>
                  <a:pt x="43" y="295"/>
                </a:lnTo>
                <a:lnTo>
                  <a:pt x="43" y="295"/>
                </a:lnTo>
                <a:lnTo>
                  <a:pt x="46" y="297"/>
                </a:lnTo>
                <a:lnTo>
                  <a:pt x="49" y="299"/>
                </a:lnTo>
                <a:lnTo>
                  <a:pt x="49" y="299"/>
                </a:lnTo>
                <a:lnTo>
                  <a:pt x="54" y="299"/>
                </a:lnTo>
                <a:lnTo>
                  <a:pt x="60" y="299"/>
                </a:lnTo>
                <a:lnTo>
                  <a:pt x="60" y="299"/>
                </a:lnTo>
                <a:lnTo>
                  <a:pt x="68" y="302"/>
                </a:lnTo>
                <a:lnTo>
                  <a:pt x="75" y="307"/>
                </a:lnTo>
                <a:lnTo>
                  <a:pt x="75" y="307"/>
                </a:lnTo>
                <a:lnTo>
                  <a:pt x="83" y="312"/>
                </a:lnTo>
                <a:lnTo>
                  <a:pt x="92" y="314"/>
                </a:lnTo>
                <a:lnTo>
                  <a:pt x="92" y="314"/>
                </a:lnTo>
                <a:lnTo>
                  <a:pt x="102" y="316"/>
                </a:lnTo>
                <a:lnTo>
                  <a:pt x="110" y="314"/>
                </a:lnTo>
                <a:lnTo>
                  <a:pt x="110" y="314"/>
                </a:lnTo>
                <a:lnTo>
                  <a:pt x="127" y="312"/>
                </a:lnTo>
                <a:lnTo>
                  <a:pt x="136" y="312"/>
                </a:lnTo>
                <a:lnTo>
                  <a:pt x="144" y="314"/>
                </a:lnTo>
                <a:lnTo>
                  <a:pt x="144" y="314"/>
                </a:lnTo>
                <a:lnTo>
                  <a:pt x="156" y="319"/>
                </a:lnTo>
                <a:lnTo>
                  <a:pt x="160" y="322"/>
                </a:lnTo>
                <a:lnTo>
                  <a:pt x="163" y="328"/>
                </a:lnTo>
                <a:lnTo>
                  <a:pt x="163" y="328"/>
                </a:lnTo>
                <a:lnTo>
                  <a:pt x="163" y="328"/>
                </a:lnTo>
                <a:lnTo>
                  <a:pt x="163" y="328"/>
                </a:lnTo>
                <a:lnTo>
                  <a:pt x="172" y="328"/>
                </a:lnTo>
                <a:lnTo>
                  <a:pt x="175" y="328"/>
                </a:lnTo>
                <a:lnTo>
                  <a:pt x="178" y="326"/>
                </a:lnTo>
                <a:lnTo>
                  <a:pt x="178" y="326"/>
                </a:lnTo>
                <a:lnTo>
                  <a:pt x="180" y="324"/>
                </a:lnTo>
                <a:lnTo>
                  <a:pt x="180" y="322"/>
                </a:lnTo>
                <a:lnTo>
                  <a:pt x="182" y="319"/>
                </a:lnTo>
                <a:lnTo>
                  <a:pt x="183" y="317"/>
                </a:lnTo>
                <a:lnTo>
                  <a:pt x="183" y="317"/>
                </a:lnTo>
                <a:lnTo>
                  <a:pt x="185" y="316"/>
                </a:lnTo>
                <a:lnTo>
                  <a:pt x="188" y="314"/>
                </a:lnTo>
                <a:lnTo>
                  <a:pt x="188" y="314"/>
                </a:lnTo>
                <a:lnTo>
                  <a:pt x="190" y="312"/>
                </a:lnTo>
                <a:lnTo>
                  <a:pt x="190" y="311"/>
                </a:lnTo>
                <a:lnTo>
                  <a:pt x="190" y="311"/>
                </a:lnTo>
                <a:lnTo>
                  <a:pt x="190" y="307"/>
                </a:lnTo>
                <a:lnTo>
                  <a:pt x="188" y="305"/>
                </a:lnTo>
                <a:lnTo>
                  <a:pt x="187" y="300"/>
                </a:lnTo>
                <a:lnTo>
                  <a:pt x="187" y="300"/>
                </a:lnTo>
                <a:lnTo>
                  <a:pt x="185" y="295"/>
                </a:lnTo>
                <a:lnTo>
                  <a:pt x="188" y="290"/>
                </a:lnTo>
                <a:lnTo>
                  <a:pt x="188" y="290"/>
                </a:lnTo>
                <a:lnTo>
                  <a:pt x="190" y="282"/>
                </a:lnTo>
                <a:lnTo>
                  <a:pt x="190" y="278"/>
                </a:lnTo>
                <a:lnTo>
                  <a:pt x="192" y="275"/>
                </a:lnTo>
                <a:lnTo>
                  <a:pt x="192" y="275"/>
                </a:lnTo>
                <a:lnTo>
                  <a:pt x="195" y="273"/>
                </a:lnTo>
                <a:lnTo>
                  <a:pt x="197" y="273"/>
                </a:lnTo>
                <a:lnTo>
                  <a:pt x="200" y="277"/>
                </a:lnTo>
                <a:lnTo>
                  <a:pt x="200" y="277"/>
                </a:lnTo>
                <a:lnTo>
                  <a:pt x="205" y="277"/>
                </a:lnTo>
                <a:lnTo>
                  <a:pt x="209" y="277"/>
                </a:lnTo>
                <a:lnTo>
                  <a:pt x="209" y="277"/>
                </a:lnTo>
                <a:lnTo>
                  <a:pt x="211" y="273"/>
                </a:lnTo>
                <a:lnTo>
                  <a:pt x="211" y="270"/>
                </a:lnTo>
                <a:lnTo>
                  <a:pt x="211" y="270"/>
                </a:lnTo>
                <a:lnTo>
                  <a:pt x="211" y="263"/>
                </a:lnTo>
                <a:lnTo>
                  <a:pt x="212" y="258"/>
                </a:lnTo>
                <a:lnTo>
                  <a:pt x="212" y="258"/>
                </a:lnTo>
                <a:lnTo>
                  <a:pt x="216" y="253"/>
                </a:lnTo>
                <a:lnTo>
                  <a:pt x="221" y="249"/>
                </a:lnTo>
                <a:lnTo>
                  <a:pt x="221" y="249"/>
                </a:lnTo>
                <a:lnTo>
                  <a:pt x="224" y="248"/>
                </a:lnTo>
                <a:lnTo>
                  <a:pt x="228" y="246"/>
                </a:lnTo>
                <a:lnTo>
                  <a:pt x="234" y="243"/>
                </a:lnTo>
                <a:lnTo>
                  <a:pt x="234" y="243"/>
                </a:lnTo>
                <a:lnTo>
                  <a:pt x="239" y="236"/>
                </a:lnTo>
                <a:lnTo>
                  <a:pt x="239" y="236"/>
                </a:lnTo>
                <a:lnTo>
                  <a:pt x="244" y="229"/>
                </a:lnTo>
                <a:lnTo>
                  <a:pt x="244" y="229"/>
                </a:lnTo>
                <a:lnTo>
                  <a:pt x="246" y="226"/>
                </a:lnTo>
                <a:lnTo>
                  <a:pt x="248" y="222"/>
                </a:lnTo>
                <a:lnTo>
                  <a:pt x="248" y="222"/>
                </a:lnTo>
                <a:lnTo>
                  <a:pt x="248" y="221"/>
                </a:lnTo>
                <a:lnTo>
                  <a:pt x="250" y="219"/>
                </a:lnTo>
                <a:lnTo>
                  <a:pt x="250" y="219"/>
                </a:lnTo>
                <a:lnTo>
                  <a:pt x="253" y="214"/>
                </a:lnTo>
                <a:lnTo>
                  <a:pt x="256" y="212"/>
                </a:lnTo>
                <a:lnTo>
                  <a:pt x="256" y="212"/>
                </a:lnTo>
                <a:lnTo>
                  <a:pt x="263" y="207"/>
                </a:lnTo>
                <a:lnTo>
                  <a:pt x="263" y="207"/>
                </a:lnTo>
                <a:lnTo>
                  <a:pt x="263" y="200"/>
                </a:lnTo>
                <a:lnTo>
                  <a:pt x="263" y="200"/>
                </a:lnTo>
                <a:lnTo>
                  <a:pt x="261" y="193"/>
                </a:lnTo>
                <a:lnTo>
                  <a:pt x="261" y="187"/>
                </a:lnTo>
                <a:lnTo>
                  <a:pt x="261" y="187"/>
                </a:lnTo>
                <a:lnTo>
                  <a:pt x="261" y="180"/>
                </a:lnTo>
                <a:lnTo>
                  <a:pt x="263" y="171"/>
                </a:lnTo>
                <a:lnTo>
                  <a:pt x="263" y="171"/>
                </a:lnTo>
                <a:lnTo>
                  <a:pt x="267" y="158"/>
                </a:lnTo>
                <a:lnTo>
                  <a:pt x="267" y="158"/>
                </a:lnTo>
                <a:lnTo>
                  <a:pt x="268" y="149"/>
                </a:lnTo>
                <a:lnTo>
                  <a:pt x="265" y="141"/>
                </a:lnTo>
                <a:lnTo>
                  <a:pt x="265" y="141"/>
                </a:lnTo>
                <a:lnTo>
                  <a:pt x="263" y="136"/>
                </a:lnTo>
                <a:lnTo>
                  <a:pt x="263" y="136"/>
                </a:lnTo>
                <a:lnTo>
                  <a:pt x="265" y="131"/>
                </a:lnTo>
                <a:lnTo>
                  <a:pt x="265" y="127"/>
                </a:lnTo>
                <a:lnTo>
                  <a:pt x="265" y="127"/>
                </a:lnTo>
                <a:lnTo>
                  <a:pt x="268" y="124"/>
                </a:lnTo>
                <a:lnTo>
                  <a:pt x="272" y="122"/>
                </a:lnTo>
                <a:lnTo>
                  <a:pt x="272" y="122"/>
                </a:lnTo>
                <a:lnTo>
                  <a:pt x="273" y="122"/>
                </a:lnTo>
                <a:lnTo>
                  <a:pt x="253" y="0"/>
                </a:lnTo>
                <a:lnTo>
                  <a:pt x="253" y="0"/>
                </a:lnTo>
                <a:lnTo>
                  <a:pt x="248" y="3"/>
                </a:lnTo>
                <a:lnTo>
                  <a:pt x="248" y="3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83183" y="223960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9095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Ohio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258</cp:revision>
  <dcterms:created xsi:type="dcterms:W3CDTF">2012-10-11T16:07:59Z</dcterms:created>
  <dcterms:modified xsi:type="dcterms:W3CDTF">2024-02-26T17:49:16Z</dcterms:modified>
  <cp:category/>
</cp:coreProperties>
</file>