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Oklahoma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829" y="1826470"/>
            <a:ext cx="48182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$3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3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across </a:t>
            </a:r>
            <a:r>
              <a:rPr lang="en-US" sz="2800" dirty="0">
                <a:solidFill>
                  <a:srgbClr val="666666"/>
                </a:solidFill>
              </a:rPr>
              <a:t>the </a:t>
            </a:r>
            <a:r>
              <a:rPr lang="en-US" sz="28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674168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71" y="1924761"/>
            <a:ext cx="685800" cy="685800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21" y="1330416"/>
            <a:ext cx="5221531" cy="25883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5630" y="2181463"/>
            <a:ext cx="1316818" cy="925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OK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2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Oklahoma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287</cp:revision>
  <cp:lastPrinted>2017-04-28T14:48:55Z</cp:lastPrinted>
  <dcterms:created xsi:type="dcterms:W3CDTF">2017-04-25T19:00:02Z</dcterms:created>
  <dcterms:modified xsi:type="dcterms:W3CDTF">2019-08-08T18:07:11Z</dcterms:modified>
</cp:coreProperties>
</file>