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81251"/>
            <a:ext cx="8488517" cy="824352"/>
          </a:xfrm>
        </p:spPr>
        <p:txBody>
          <a:bodyPr>
            <a:normAutofit/>
          </a:bodyPr>
          <a:lstStyle/>
          <a:p>
            <a:r>
              <a:rPr lang="en-US" sz="3800" dirty="0"/>
              <a:t>ARPA-E Impact in Oregon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$24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11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FF0A4293-AD0A-4CC7-B79E-AE76C7AA1400}"/>
              </a:ext>
            </a:extLst>
          </p:cNvPr>
          <p:cNvSpPr>
            <a:spLocks/>
          </p:cNvSpPr>
          <p:nvPr/>
        </p:nvSpPr>
        <p:spPr bwMode="auto">
          <a:xfrm>
            <a:off x="5792490" y="1512019"/>
            <a:ext cx="3031962" cy="2523389"/>
          </a:xfrm>
          <a:custGeom>
            <a:avLst/>
            <a:gdLst>
              <a:gd name="T0" fmla="*/ 509 w 519"/>
              <a:gd name="T1" fmla="*/ 129 h 439"/>
              <a:gd name="T2" fmla="*/ 509 w 519"/>
              <a:gd name="T3" fmla="*/ 124 h 439"/>
              <a:gd name="T4" fmla="*/ 499 w 519"/>
              <a:gd name="T5" fmla="*/ 107 h 439"/>
              <a:gd name="T6" fmla="*/ 382 w 519"/>
              <a:gd name="T7" fmla="*/ 81 h 439"/>
              <a:gd name="T8" fmla="*/ 360 w 519"/>
              <a:gd name="T9" fmla="*/ 86 h 439"/>
              <a:gd name="T10" fmla="*/ 348 w 519"/>
              <a:gd name="T11" fmla="*/ 83 h 439"/>
              <a:gd name="T12" fmla="*/ 337 w 519"/>
              <a:gd name="T13" fmla="*/ 80 h 439"/>
              <a:gd name="T14" fmla="*/ 319 w 519"/>
              <a:gd name="T15" fmla="*/ 80 h 439"/>
              <a:gd name="T16" fmla="*/ 314 w 519"/>
              <a:gd name="T17" fmla="*/ 81 h 439"/>
              <a:gd name="T18" fmla="*/ 307 w 519"/>
              <a:gd name="T19" fmla="*/ 83 h 439"/>
              <a:gd name="T20" fmla="*/ 298 w 519"/>
              <a:gd name="T21" fmla="*/ 85 h 439"/>
              <a:gd name="T22" fmla="*/ 287 w 519"/>
              <a:gd name="T23" fmla="*/ 81 h 439"/>
              <a:gd name="T24" fmla="*/ 273 w 519"/>
              <a:gd name="T25" fmla="*/ 81 h 439"/>
              <a:gd name="T26" fmla="*/ 258 w 519"/>
              <a:gd name="T27" fmla="*/ 78 h 439"/>
              <a:gd name="T28" fmla="*/ 244 w 519"/>
              <a:gd name="T29" fmla="*/ 71 h 439"/>
              <a:gd name="T30" fmla="*/ 229 w 519"/>
              <a:gd name="T31" fmla="*/ 71 h 439"/>
              <a:gd name="T32" fmla="*/ 212 w 519"/>
              <a:gd name="T33" fmla="*/ 69 h 439"/>
              <a:gd name="T34" fmla="*/ 198 w 519"/>
              <a:gd name="T35" fmla="*/ 69 h 439"/>
              <a:gd name="T36" fmla="*/ 188 w 519"/>
              <a:gd name="T37" fmla="*/ 64 h 439"/>
              <a:gd name="T38" fmla="*/ 178 w 519"/>
              <a:gd name="T39" fmla="*/ 63 h 439"/>
              <a:gd name="T40" fmla="*/ 175 w 519"/>
              <a:gd name="T41" fmla="*/ 56 h 439"/>
              <a:gd name="T42" fmla="*/ 171 w 519"/>
              <a:gd name="T43" fmla="*/ 46 h 439"/>
              <a:gd name="T44" fmla="*/ 171 w 519"/>
              <a:gd name="T45" fmla="*/ 35 h 439"/>
              <a:gd name="T46" fmla="*/ 175 w 519"/>
              <a:gd name="T47" fmla="*/ 27 h 439"/>
              <a:gd name="T48" fmla="*/ 171 w 519"/>
              <a:gd name="T49" fmla="*/ 18 h 439"/>
              <a:gd name="T50" fmla="*/ 171 w 519"/>
              <a:gd name="T51" fmla="*/ 8 h 439"/>
              <a:gd name="T52" fmla="*/ 163 w 519"/>
              <a:gd name="T53" fmla="*/ 5 h 439"/>
              <a:gd name="T54" fmla="*/ 158 w 519"/>
              <a:gd name="T55" fmla="*/ 10 h 439"/>
              <a:gd name="T56" fmla="*/ 151 w 519"/>
              <a:gd name="T57" fmla="*/ 7 h 439"/>
              <a:gd name="T58" fmla="*/ 144 w 519"/>
              <a:gd name="T59" fmla="*/ 3 h 439"/>
              <a:gd name="T60" fmla="*/ 142 w 519"/>
              <a:gd name="T61" fmla="*/ 5 h 439"/>
              <a:gd name="T62" fmla="*/ 124 w 519"/>
              <a:gd name="T63" fmla="*/ 3 h 439"/>
              <a:gd name="T64" fmla="*/ 113 w 519"/>
              <a:gd name="T65" fmla="*/ 3 h 439"/>
              <a:gd name="T66" fmla="*/ 105 w 519"/>
              <a:gd name="T67" fmla="*/ 18 h 439"/>
              <a:gd name="T68" fmla="*/ 100 w 519"/>
              <a:gd name="T69" fmla="*/ 47 h 439"/>
              <a:gd name="T70" fmla="*/ 91 w 519"/>
              <a:gd name="T71" fmla="*/ 71 h 439"/>
              <a:gd name="T72" fmla="*/ 81 w 519"/>
              <a:gd name="T73" fmla="*/ 98 h 439"/>
              <a:gd name="T74" fmla="*/ 69 w 519"/>
              <a:gd name="T75" fmla="*/ 134 h 439"/>
              <a:gd name="T76" fmla="*/ 57 w 519"/>
              <a:gd name="T77" fmla="*/ 158 h 439"/>
              <a:gd name="T78" fmla="*/ 44 w 519"/>
              <a:gd name="T79" fmla="*/ 192 h 439"/>
              <a:gd name="T80" fmla="*/ 34 w 519"/>
              <a:gd name="T81" fmla="*/ 210 h 439"/>
              <a:gd name="T82" fmla="*/ 13 w 519"/>
              <a:gd name="T83" fmla="*/ 244 h 439"/>
              <a:gd name="T84" fmla="*/ 1 w 519"/>
              <a:gd name="T85" fmla="*/ 261 h 439"/>
              <a:gd name="T86" fmla="*/ 1 w 519"/>
              <a:gd name="T87" fmla="*/ 283 h 439"/>
              <a:gd name="T88" fmla="*/ 0 w 519"/>
              <a:gd name="T89" fmla="*/ 309 h 439"/>
              <a:gd name="T90" fmla="*/ 3 w 519"/>
              <a:gd name="T91" fmla="*/ 331 h 439"/>
              <a:gd name="T92" fmla="*/ 253 w 519"/>
              <a:gd name="T93" fmla="*/ 400 h 439"/>
              <a:gd name="T94" fmla="*/ 465 w 519"/>
              <a:gd name="T95" fmla="*/ 275 h 439"/>
              <a:gd name="T96" fmla="*/ 466 w 519"/>
              <a:gd name="T97" fmla="*/ 265 h 439"/>
              <a:gd name="T98" fmla="*/ 468 w 519"/>
              <a:gd name="T99" fmla="*/ 254 h 439"/>
              <a:gd name="T100" fmla="*/ 470 w 519"/>
              <a:gd name="T101" fmla="*/ 248 h 439"/>
              <a:gd name="T102" fmla="*/ 468 w 519"/>
              <a:gd name="T103" fmla="*/ 231 h 439"/>
              <a:gd name="T104" fmla="*/ 470 w 519"/>
              <a:gd name="T105" fmla="*/ 220 h 439"/>
              <a:gd name="T106" fmla="*/ 472 w 519"/>
              <a:gd name="T107" fmla="*/ 215 h 439"/>
              <a:gd name="T108" fmla="*/ 480 w 519"/>
              <a:gd name="T109" fmla="*/ 209 h 439"/>
              <a:gd name="T110" fmla="*/ 485 w 519"/>
              <a:gd name="T111" fmla="*/ 203 h 439"/>
              <a:gd name="T112" fmla="*/ 487 w 519"/>
              <a:gd name="T113" fmla="*/ 192 h 439"/>
              <a:gd name="T114" fmla="*/ 495 w 519"/>
              <a:gd name="T115" fmla="*/ 183 h 439"/>
              <a:gd name="T116" fmla="*/ 500 w 519"/>
              <a:gd name="T117" fmla="*/ 173 h 439"/>
              <a:gd name="T118" fmla="*/ 507 w 519"/>
              <a:gd name="T119" fmla="*/ 159 h 439"/>
              <a:gd name="T120" fmla="*/ 516 w 519"/>
              <a:gd name="T121" fmla="*/ 154 h 439"/>
              <a:gd name="T122" fmla="*/ 519 w 519"/>
              <a:gd name="T123" fmla="*/ 146 h 439"/>
              <a:gd name="T124" fmla="*/ 517 w 519"/>
              <a:gd name="T125" fmla="*/ 136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19" h="439">
                <a:moveTo>
                  <a:pt x="516" y="134"/>
                </a:moveTo>
                <a:lnTo>
                  <a:pt x="516" y="134"/>
                </a:lnTo>
                <a:lnTo>
                  <a:pt x="512" y="132"/>
                </a:lnTo>
                <a:lnTo>
                  <a:pt x="509" y="129"/>
                </a:lnTo>
                <a:lnTo>
                  <a:pt x="509" y="129"/>
                </a:lnTo>
                <a:lnTo>
                  <a:pt x="509" y="125"/>
                </a:lnTo>
                <a:lnTo>
                  <a:pt x="509" y="124"/>
                </a:lnTo>
                <a:lnTo>
                  <a:pt x="509" y="124"/>
                </a:lnTo>
                <a:lnTo>
                  <a:pt x="505" y="113"/>
                </a:lnTo>
                <a:lnTo>
                  <a:pt x="502" y="110"/>
                </a:lnTo>
                <a:lnTo>
                  <a:pt x="499" y="105"/>
                </a:lnTo>
                <a:lnTo>
                  <a:pt x="499" y="107"/>
                </a:lnTo>
                <a:lnTo>
                  <a:pt x="387" y="83"/>
                </a:lnTo>
                <a:lnTo>
                  <a:pt x="387" y="83"/>
                </a:lnTo>
                <a:lnTo>
                  <a:pt x="385" y="83"/>
                </a:lnTo>
                <a:lnTo>
                  <a:pt x="382" y="81"/>
                </a:lnTo>
                <a:lnTo>
                  <a:pt x="376" y="83"/>
                </a:lnTo>
                <a:lnTo>
                  <a:pt x="366" y="86"/>
                </a:lnTo>
                <a:lnTo>
                  <a:pt x="366" y="86"/>
                </a:lnTo>
                <a:lnTo>
                  <a:pt x="360" y="86"/>
                </a:lnTo>
                <a:lnTo>
                  <a:pt x="354" y="85"/>
                </a:lnTo>
                <a:lnTo>
                  <a:pt x="354" y="85"/>
                </a:lnTo>
                <a:lnTo>
                  <a:pt x="348" y="83"/>
                </a:lnTo>
                <a:lnTo>
                  <a:pt x="348" y="83"/>
                </a:lnTo>
                <a:lnTo>
                  <a:pt x="344" y="80"/>
                </a:lnTo>
                <a:lnTo>
                  <a:pt x="344" y="80"/>
                </a:lnTo>
                <a:lnTo>
                  <a:pt x="337" y="80"/>
                </a:lnTo>
                <a:lnTo>
                  <a:pt x="337" y="80"/>
                </a:lnTo>
                <a:lnTo>
                  <a:pt x="336" y="76"/>
                </a:lnTo>
                <a:lnTo>
                  <a:pt x="332" y="76"/>
                </a:lnTo>
                <a:lnTo>
                  <a:pt x="332" y="76"/>
                </a:lnTo>
                <a:lnTo>
                  <a:pt x="319" y="80"/>
                </a:lnTo>
                <a:lnTo>
                  <a:pt x="319" y="80"/>
                </a:lnTo>
                <a:lnTo>
                  <a:pt x="317" y="80"/>
                </a:lnTo>
                <a:lnTo>
                  <a:pt x="314" y="81"/>
                </a:lnTo>
                <a:lnTo>
                  <a:pt x="314" y="81"/>
                </a:lnTo>
                <a:lnTo>
                  <a:pt x="312" y="83"/>
                </a:lnTo>
                <a:lnTo>
                  <a:pt x="309" y="85"/>
                </a:lnTo>
                <a:lnTo>
                  <a:pt x="309" y="85"/>
                </a:lnTo>
                <a:lnTo>
                  <a:pt x="307" y="83"/>
                </a:lnTo>
                <a:lnTo>
                  <a:pt x="304" y="83"/>
                </a:lnTo>
                <a:lnTo>
                  <a:pt x="304" y="83"/>
                </a:lnTo>
                <a:lnTo>
                  <a:pt x="302" y="83"/>
                </a:lnTo>
                <a:lnTo>
                  <a:pt x="298" y="85"/>
                </a:lnTo>
                <a:lnTo>
                  <a:pt x="298" y="85"/>
                </a:lnTo>
                <a:lnTo>
                  <a:pt x="295" y="85"/>
                </a:lnTo>
                <a:lnTo>
                  <a:pt x="293" y="83"/>
                </a:lnTo>
                <a:lnTo>
                  <a:pt x="287" y="81"/>
                </a:lnTo>
                <a:lnTo>
                  <a:pt x="287" y="81"/>
                </a:lnTo>
                <a:lnTo>
                  <a:pt x="280" y="81"/>
                </a:lnTo>
                <a:lnTo>
                  <a:pt x="273" y="81"/>
                </a:lnTo>
                <a:lnTo>
                  <a:pt x="273" y="81"/>
                </a:lnTo>
                <a:lnTo>
                  <a:pt x="268" y="81"/>
                </a:lnTo>
                <a:lnTo>
                  <a:pt x="268" y="81"/>
                </a:lnTo>
                <a:lnTo>
                  <a:pt x="258" y="78"/>
                </a:lnTo>
                <a:lnTo>
                  <a:pt x="258" y="78"/>
                </a:lnTo>
                <a:lnTo>
                  <a:pt x="253" y="76"/>
                </a:lnTo>
                <a:lnTo>
                  <a:pt x="248" y="73"/>
                </a:lnTo>
                <a:lnTo>
                  <a:pt x="248" y="73"/>
                </a:lnTo>
                <a:lnTo>
                  <a:pt x="244" y="71"/>
                </a:lnTo>
                <a:lnTo>
                  <a:pt x="242" y="71"/>
                </a:lnTo>
                <a:lnTo>
                  <a:pt x="236" y="73"/>
                </a:lnTo>
                <a:lnTo>
                  <a:pt x="236" y="73"/>
                </a:lnTo>
                <a:lnTo>
                  <a:pt x="229" y="71"/>
                </a:lnTo>
                <a:lnTo>
                  <a:pt x="224" y="69"/>
                </a:lnTo>
                <a:lnTo>
                  <a:pt x="224" y="69"/>
                </a:lnTo>
                <a:lnTo>
                  <a:pt x="217" y="69"/>
                </a:lnTo>
                <a:lnTo>
                  <a:pt x="212" y="69"/>
                </a:lnTo>
                <a:lnTo>
                  <a:pt x="212" y="69"/>
                </a:lnTo>
                <a:lnTo>
                  <a:pt x="205" y="68"/>
                </a:lnTo>
                <a:lnTo>
                  <a:pt x="205" y="68"/>
                </a:lnTo>
                <a:lnTo>
                  <a:pt x="198" y="69"/>
                </a:lnTo>
                <a:lnTo>
                  <a:pt x="195" y="69"/>
                </a:lnTo>
                <a:lnTo>
                  <a:pt x="192" y="66"/>
                </a:lnTo>
                <a:lnTo>
                  <a:pt x="192" y="66"/>
                </a:lnTo>
                <a:lnTo>
                  <a:pt x="188" y="64"/>
                </a:lnTo>
                <a:lnTo>
                  <a:pt x="185" y="63"/>
                </a:lnTo>
                <a:lnTo>
                  <a:pt x="185" y="63"/>
                </a:lnTo>
                <a:lnTo>
                  <a:pt x="178" y="63"/>
                </a:lnTo>
                <a:lnTo>
                  <a:pt x="178" y="63"/>
                </a:lnTo>
                <a:lnTo>
                  <a:pt x="175" y="61"/>
                </a:lnTo>
                <a:lnTo>
                  <a:pt x="175" y="59"/>
                </a:lnTo>
                <a:lnTo>
                  <a:pt x="175" y="59"/>
                </a:lnTo>
                <a:lnTo>
                  <a:pt x="175" y="56"/>
                </a:lnTo>
                <a:lnTo>
                  <a:pt x="175" y="56"/>
                </a:lnTo>
                <a:lnTo>
                  <a:pt x="175" y="51"/>
                </a:lnTo>
                <a:lnTo>
                  <a:pt x="175" y="51"/>
                </a:lnTo>
                <a:lnTo>
                  <a:pt x="171" y="46"/>
                </a:lnTo>
                <a:lnTo>
                  <a:pt x="169" y="42"/>
                </a:lnTo>
                <a:lnTo>
                  <a:pt x="169" y="42"/>
                </a:lnTo>
                <a:lnTo>
                  <a:pt x="169" y="39"/>
                </a:lnTo>
                <a:lnTo>
                  <a:pt x="171" y="35"/>
                </a:lnTo>
                <a:lnTo>
                  <a:pt x="171" y="35"/>
                </a:lnTo>
                <a:lnTo>
                  <a:pt x="175" y="30"/>
                </a:lnTo>
                <a:lnTo>
                  <a:pt x="175" y="27"/>
                </a:lnTo>
                <a:lnTo>
                  <a:pt x="175" y="27"/>
                </a:lnTo>
                <a:lnTo>
                  <a:pt x="171" y="24"/>
                </a:lnTo>
                <a:lnTo>
                  <a:pt x="169" y="20"/>
                </a:lnTo>
                <a:lnTo>
                  <a:pt x="169" y="20"/>
                </a:lnTo>
                <a:lnTo>
                  <a:pt x="171" y="18"/>
                </a:lnTo>
                <a:lnTo>
                  <a:pt x="173" y="15"/>
                </a:lnTo>
                <a:lnTo>
                  <a:pt x="173" y="15"/>
                </a:lnTo>
                <a:lnTo>
                  <a:pt x="173" y="12"/>
                </a:lnTo>
                <a:lnTo>
                  <a:pt x="171" y="8"/>
                </a:lnTo>
                <a:lnTo>
                  <a:pt x="171" y="8"/>
                </a:lnTo>
                <a:lnTo>
                  <a:pt x="168" y="5"/>
                </a:lnTo>
                <a:lnTo>
                  <a:pt x="166" y="3"/>
                </a:lnTo>
                <a:lnTo>
                  <a:pt x="163" y="5"/>
                </a:lnTo>
                <a:lnTo>
                  <a:pt x="163" y="5"/>
                </a:lnTo>
                <a:lnTo>
                  <a:pt x="161" y="8"/>
                </a:lnTo>
                <a:lnTo>
                  <a:pt x="159" y="10"/>
                </a:lnTo>
                <a:lnTo>
                  <a:pt x="158" y="10"/>
                </a:lnTo>
                <a:lnTo>
                  <a:pt x="158" y="10"/>
                </a:lnTo>
                <a:lnTo>
                  <a:pt x="154" y="8"/>
                </a:lnTo>
                <a:lnTo>
                  <a:pt x="154" y="8"/>
                </a:lnTo>
                <a:lnTo>
                  <a:pt x="151" y="7"/>
                </a:lnTo>
                <a:lnTo>
                  <a:pt x="151" y="7"/>
                </a:lnTo>
                <a:lnTo>
                  <a:pt x="147" y="3"/>
                </a:lnTo>
                <a:lnTo>
                  <a:pt x="147" y="3"/>
                </a:lnTo>
                <a:lnTo>
                  <a:pt x="144" y="3"/>
                </a:lnTo>
                <a:lnTo>
                  <a:pt x="144" y="3"/>
                </a:lnTo>
                <a:lnTo>
                  <a:pt x="139" y="0"/>
                </a:lnTo>
                <a:lnTo>
                  <a:pt x="139" y="0"/>
                </a:lnTo>
                <a:lnTo>
                  <a:pt x="142" y="5"/>
                </a:lnTo>
                <a:lnTo>
                  <a:pt x="142" y="5"/>
                </a:lnTo>
                <a:lnTo>
                  <a:pt x="129" y="5"/>
                </a:lnTo>
                <a:lnTo>
                  <a:pt x="129" y="5"/>
                </a:lnTo>
                <a:lnTo>
                  <a:pt x="124" y="3"/>
                </a:lnTo>
                <a:lnTo>
                  <a:pt x="119" y="1"/>
                </a:lnTo>
                <a:lnTo>
                  <a:pt x="119" y="1"/>
                </a:lnTo>
                <a:lnTo>
                  <a:pt x="115" y="1"/>
                </a:lnTo>
                <a:lnTo>
                  <a:pt x="113" y="3"/>
                </a:lnTo>
                <a:lnTo>
                  <a:pt x="112" y="10"/>
                </a:lnTo>
                <a:lnTo>
                  <a:pt x="112" y="10"/>
                </a:lnTo>
                <a:lnTo>
                  <a:pt x="108" y="15"/>
                </a:lnTo>
                <a:lnTo>
                  <a:pt x="105" y="18"/>
                </a:lnTo>
                <a:lnTo>
                  <a:pt x="105" y="18"/>
                </a:lnTo>
                <a:lnTo>
                  <a:pt x="103" y="25"/>
                </a:lnTo>
                <a:lnTo>
                  <a:pt x="102" y="34"/>
                </a:lnTo>
                <a:lnTo>
                  <a:pt x="100" y="47"/>
                </a:lnTo>
                <a:lnTo>
                  <a:pt x="100" y="47"/>
                </a:lnTo>
                <a:lnTo>
                  <a:pt x="98" y="54"/>
                </a:lnTo>
                <a:lnTo>
                  <a:pt x="97" y="59"/>
                </a:lnTo>
                <a:lnTo>
                  <a:pt x="91" y="71"/>
                </a:lnTo>
                <a:lnTo>
                  <a:pt x="91" y="71"/>
                </a:lnTo>
                <a:lnTo>
                  <a:pt x="86" y="85"/>
                </a:lnTo>
                <a:lnTo>
                  <a:pt x="81" y="98"/>
                </a:lnTo>
                <a:lnTo>
                  <a:pt x="81" y="98"/>
                </a:lnTo>
                <a:lnTo>
                  <a:pt x="76" y="110"/>
                </a:lnTo>
                <a:lnTo>
                  <a:pt x="71" y="120"/>
                </a:lnTo>
                <a:lnTo>
                  <a:pt x="71" y="120"/>
                </a:lnTo>
                <a:lnTo>
                  <a:pt x="69" y="134"/>
                </a:lnTo>
                <a:lnTo>
                  <a:pt x="68" y="139"/>
                </a:lnTo>
                <a:lnTo>
                  <a:pt x="64" y="146"/>
                </a:lnTo>
                <a:lnTo>
                  <a:pt x="64" y="146"/>
                </a:lnTo>
                <a:lnTo>
                  <a:pt x="57" y="158"/>
                </a:lnTo>
                <a:lnTo>
                  <a:pt x="54" y="170"/>
                </a:lnTo>
                <a:lnTo>
                  <a:pt x="54" y="170"/>
                </a:lnTo>
                <a:lnTo>
                  <a:pt x="49" y="181"/>
                </a:lnTo>
                <a:lnTo>
                  <a:pt x="44" y="192"/>
                </a:lnTo>
                <a:lnTo>
                  <a:pt x="44" y="192"/>
                </a:lnTo>
                <a:lnTo>
                  <a:pt x="39" y="200"/>
                </a:lnTo>
                <a:lnTo>
                  <a:pt x="34" y="210"/>
                </a:lnTo>
                <a:lnTo>
                  <a:pt x="34" y="210"/>
                </a:lnTo>
                <a:lnTo>
                  <a:pt x="29" y="219"/>
                </a:lnTo>
                <a:lnTo>
                  <a:pt x="24" y="227"/>
                </a:lnTo>
                <a:lnTo>
                  <a:pt x="24" y="227"/>
                </a:lnTo>
                <a:lnTo>
                  <a:pt x="13" y="244"/>
                </a:lnTo>
                <a:lnTo>
                  <a:pt x="13" y="244"/>
                </a:lnTo>
                <a:lnTo>
                  <a:pt x="7" y="253"/>
                </a:lnTo>
                <a:lnTo>
                  <a:pt x="5" y="256"/>
                </a:lnTo>
                <a:lnTo>
                  <a:pt x="1" y="261"/>
                </a:lnTo>
                <a:lnTo>
                  <a:pt x="1" y="261"/>
                </a:lnTo>
                <a:lnTo>
                  <a:pt x="1" y="266"/>
                </a:lnTo>
                <a:lnTo>
                  <a:pt x="1" y="273"/>
                </a:lnTo>
                <a:lnTo>
                  <a:pt x="1" y="283"/>
                </a:lnTo>
                <a:lnTo>
                  <a:pt x="1" y="283"/>
                </a:lnTo>
                <a:lnTo>
                  <a:pt x="0" y="297"/>
                </a:lnTo>
                <a:lnTo>
                  <a:pt x="0" y="309"/>
                </a:lnTo>
                <a:lnTo>
                  <a:pt x="0" y="309"/>
                </a:lnTo>
                <a:lnTo>
                  <a:pt x="3" y="329"/>
                </a:lnTo>
                <a:lnTo>
                  <a:pt x="3" y="329"/>
                </a:lnTo>
                <a:lnTo>
                  <a:pt x="3" y="331"/>
                </a:lnTo>
                <a:lnTo>
                  <a:pt x="3" y="331"/>
                </a:lnTo>
                <a:lnTo>
                  <a:pt x="97" y="360"/>
                </a:lnTo>
                <a:lnTo>
                  <a:pt x="166" y="378"/>
                </a:lnTo>
                <a:lnTo>
                  <a:pt x="253" y="400"/>
                </a:lnTo>
                <a:lnTo>
                  <a:pt x="253" y="400"/>
                </a:lnTo>
                <a:lnTo>
                  <a:pt x="337" y="419"/>
                </a:lnTo>
                <a:lnTo>
                  <a:pt x="432" y="439"/>
                </a:lnTo>
                <a:lnTo>
                  <a:pt x="465" y="275"/>
                </a:lnTo>
                <a:lnTo>
                  <a:pt x="465" y="275"/>
                </a:lnTo>
                <a:lnTo>
                  <a:pt x="466" y="271"/>
                </a:lnTo>
                <a:lnTo>
                  <a:pt x="466" y="271"/>
                </a:lnTo>
                <a:lnTo>
                  <a:pt x="468" y="268"/>
                </a:lnTo>
                <a:lnTo>
                  <a:pt x="466" y="265"/>
                </a:lnTo>
                <a:lnTo>
                  <a:pt x="466" y="265"/>
                </a:lnTo>
                <a:lnTo>
                  <a:pt x="466" y="258"/>
                </a:lnTo>
                <a:lnTo>
                  <a:pt x="466" y="258"/>
                </a:lnTo>
                <a:lnTo>
                  <a:pt x="468" y="254"/>
                </a:lnTo>
                <a:lnTo>
                  <a:pt x="468" y="254"/>
                </a:lnTo>
                <a:lnTo>
                  <a:pt x="470" y="251"/>
                </a:lnTo>
                <a:lnTo>
                  <a:pt x="470" y="248"/>
                </a:lnTo>
                <a:lnTo>
                  <a:pt x="470" y="248"/>
                </a:lnTo>
                <a:lnTo>
                  <a:pt x="468" y="241"/>
                </a:lnTo>
                <a:lnTo>
                  <a:pt x="468" y="241"/>
                </a:lnTo>
                <a:lnTo>
                  <a:pt x="466" y="234"/>
                </a:lnTo>
                <a:lnTo>
                  <a:pt x="468" y="231"/>
                </a:lnTo>
                <a:lnTo>
                  <a:pt x="470" y="227"/>
                </a:lnTo>
                <a:lnTo>
                  <a:pt x="470" y="227"/>
                </a:lnTo>
                <a:lnTo>
                  <a:pt x="470" y="224"/>
                </a:lnTo>
                <a:lnTo>
                  <a:pt x="470" y="220"/>
                </a:lnTo>
                <a:lnTo>
                  <a:pt x="470" y="220"/>
                </a:lnTo>
                <a:lnTo>
                  <a:pt x="472" y="217"/>
                </a:lnTo>
                <a:lnTo>
                  <a:pt x="472" y="215"/>
                </a:lnTo>
                <a:lnTo>
                  <a:pt x="472" y="215"/>
                </a:lnTo>
                <a:lnTo>
                  <a:pt x="475" y="212"/>
                </a:lnTo>
                <a:lnTo>
                  <a:pt x="475" y="212"/>
                </a:lnTo>
                <a:lnTo>
                  <a:pt x="480" y="209"/>
                </a:lnTo>
                <a:lnTo>
                  <a:pt x="480" y="209"/>
                </a:lnTo>
                <a:lnTo>
                  <a:pt x="483" y="207"/>
                </a:lnTo>
                <a:lnTo>
                  <a:pt x="483" y="207"/>
                </a:lnTo>
                <a:lnTo>
                  <a:pt x="485" y="205"/>
                </a:lnTo>
                <a:lnTo>
                  <a:pt x="485" y="203"/>
                </a:lnTo>
                <a:lnTo>
                  <a:pt x="485" y="203"/>
                </a:lnTo>
                <a:lnTo>
                  <a:pt x="485" y="197"/>
                </a:lnTo>
                <a:lnTo>
                  <a:pt x="485" y="195"/>
                </a:lnTo>
                <a:lnTo>
                  <a:pt x="487" y="192"/>
                </a:lnTo>
                <a:lnTo>
                  <a:pt x="487" y="192"/>
                </a:lnTo>
                <a:lnTo>
                  <a:pt x="495" y="183"/>
                </a:lnTo>
                <a:lnTo>
                  <a:pt x="495" y="183"/>
                </a:lnTo>
                <a:lnTo>
                  <a:pt x="495" y="183"/>
                </a:lnTo>
                <a:lnTo>
                  <a:pt x="499" y="181"/>
                </a:lnTo>
                <a:lnTo>
                  <a:pt x="500" y="178"/>
                </a:lnTo>
                <a:lnTo>
                  <a:pt x="500" y="173"/>
                </a:lnTo>
                <a:lnTo>
                  <a:pt x="500" y="173"/>
                </a:lnTo>
                <a:lnTo>
                  <a:pt x="502" y="168"/>
                </a:lnTo>
                <a:lnTo>
                  <a:pt x="505" y="163"/>
                </a:lnTo>
                <a:lnTo>
                  <a:pt x="505" y="163"/>
                </a:lnTo>
                <a:lnTo>
                  <a:pt x="507" y="159"/>
                </a:lnTo>
                <a:lnTo>
                  <a:pt x="511" y="158"/>
                </a:lnTo>
                <a:lnTo>
                  <a:pt x="511" y="158"/>
                </a:lnTo>
                <a:lnTo>
                  <a:pt x="514" y="156"/>
                </a:lnTo>
                <a:lnTo>
                  <a:pt x="516" y="154"/>
                </a:lnTo>
                <a:lnTo>
                  <a:pt x="516" y="154"/>
                </a:lnTo>
                <a:lnTo>
                  <a:pt x="517" y="151"/>
                </a:lnTo>
                <a:lnTo>
                  <a:pt x="517" y="151"/>
                </a:lnTo>
                <a:lnTo>
                  <a:pt x="519" y="146"/>
                </a:lnTo>
                <a:lnTo>
                  <a:pt x="519" y="146"/>
                </a:lnTo>
                <a:lnTo>
                  <a:pt x="517" y="139"/>
                </a:lnTo>
                <a:lnTo>
                  <a:pt x="517" y="139"/>
                </a:lnTo>
                <a:lnTo>
                  <a:pt x="517" y="136"/>
                </a:lnTo>
                <a:lnTo>
                  <a:pt x="516" y="134"/>
                </a:lnTo>
                <a:lnTo>
                  <a:pt x="516" y="134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289267" y="2431926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9087</TotalTime>
  <Words>63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Oregon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263</cp:revision>
  <dcterms:created xsi:type="dcterms:W3CDTF">2012-10-11T16:07:59Z</dcterms:created>
  <dcterms:modified xsi:type="dcterms:W3CDTF">2024-02-26T17:54:40Z</dcterms:modified>
  <cp:category/>
</cp:coreProperties>
</file>