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Oregon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69321"/>
            <a:ext cx="47737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$17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7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42632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760594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385" y="1563052"/>
            <a:ext cx="3515235" cy="262177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09224" y="2351120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OR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33937" y="6451240"/>
            <a:ext cx="21856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May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4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Oregon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286</cp:revision>
  <cp:lastPrinted>2017-04-28T14:48:55Z</cp:lastPrinted>
  <dcterms:created xsi:type="dcterms:W3CDTF">2017-04-25T19:00:02Z</dcterms:created>
  <dcterms:modified xsi:type="dcterms:W3CDTF">2019-05-13T15:21:04Z</dcterms:modified>
</cp:coreProperties>
</file>