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Pennsylvania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$104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57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5A988868-B02B-4F4D-B1AC-B5A96194FF83}"/>
              </a:ext>
            </a:extLst>
          </p:cNvPr>
          <p:cNvSpPr>
            <a:spLocks/>
          </p:cNvSpPr>
          <p:nvPr/>
        </p:nvSpPr>
        <p:spPr bwMode="auto">
          <a:xfrm>
            <a:off x="6038452" y="1936077"/>
            <a:ext cx="2615509" cy="1913602"/>
          </a:xfrm>
          <a:custGeom>
            <a:avLst/>
            <a:gdLst>
              <a:gd name="T0" fmla="*/ 365 w 365"/>
              <a:gd name="T1" fmla="*/ 155 h 247"/>
              <a:gd name="T2" fmla="*/ 361 w 365"/>
              <a:gd name="T3" fmla="*/ 158 h 247"/>
              <a:gd name="T4" fmla="*/ 361 w 365"/>
              <a:gd name="T5" fmla="*/ 162 h 247"/>
              <a:gd name="T6" fmla="*/ 356 w 365"/>
              <a:gd name="T7" fmla="*/ 168 h 247"/>
              <a:gd name="T8" fmla="*/ 351 w 365"/>
              <a:gd name="T9" fmla="*/ 174 h 247"/>
              <a:gd name="T10" fmla="*/ 344 w 365"/>
              <a:gd name="T11" fmla="*/ 179 h 247"/>
              <a:gd name="T12" fmla="*/ 341 w 365"/>
              <a:gd name="T13" fmla="*/ 182 h 247"/>
              <a:gd name="T14" fmla="*/ 339 w 365"/>
              <a:gd name="T15" fmla="*/ 182 h 247"/>
              <a:gd name="T16" fmla="*/ 336 w 365"/>
              <a:gd name="T17" fmla="*/ 180 h 247"/>
              <a:gd name="T18" fmla="*/ 331 w 365"/>
              <a:gd name="T19" fmla="*/ 180 h 247"/>
              <a:gd name="T20" fmla="*/ 324 w 365"/>
              <a:gd name="T21" fmla="*/ 180 h 247"/>
              <a:gd name="T22" fmla="*/ 316 w 365"/>
              <a:gd name="T23" fmla="*/ 185 h 247"/>
              <a:gd name="T24" fmla="*/ 314 w 365"/>
              <a:gd name="T25" fmla="*/ 185 h 247"/>
              <a:gd name="T26" fmla="*/ 312 w 365"/>
              <a:gd name="T27" fmla="*/ 187 h 247"/>
              <a:gd name="T28" fmla="*/ 312 w 365"/>
              <a:gd name="T29" fmla="*/ 191 h 247"/>
              <a:gd name="T30" fmla="*/ 307 w 365"/>
              <a:gd name="T31" fmla="*/ 194 h 247"/>
              <a:gd name="T32" fmla="*/ 92 w 365"/>
              <a:gd name="T33" fmla="*/ 235 h 247"/>
              <a:gd name="T34" fmla="*/ 20 w 365"/>
              <a:gd name="T35" fmla="*/ 170 h 247"/>
              <a:gd name="T36" fmla="*/ 0 w 365"/>
              <a:gd name="T37" fmla="*/ 48 h 247"/>
              <a:gd name="T38" fmla="*/ 10 w 365"/>
              <a:gd name="T39" fmla="*/ 46 h 247"/>
              <a:gd name="T40" fmla="*/ 17 w 365"/>
              <a:gd name="T41" fmla="*/ 41 h 247"/>
              <a:gd name="T42" fmla="*/ 20 w 365"/>
              <a:gd name="T43" fmla="*/ 36 h 247"/>
              <a:gd name="T44" fmla="*/ 31 w 365"/>
              <a:gd name="T45" fmla="*/ 26 h 247"/>
              <a:gd name="T46" fmla="*/ 34 w 365"/>
              <a:gd name="T47" fmla="*/ 24 h 247"/>
              <a:gd name="T48" fmla="*/ 44 w 365"/>
              <a:gd name="T49" fmla="*/ 56 h 247"/>
              <a:gd name="T50" fmla="*/ 153 w 365"/>
              <a:gd name="T51" fmla="*/ 33 h 247"/>
              <a:gd name="T52" fmla="*/ 300 w 365"/>
              <a:gd name="T53" fmla="*/ 0 h 247"/>
              <a:gd name="T54" fmla="*/ 302 w 365"/>
              <a:gd name="T55" fmla="*/ 0 h 247"/>
              <a:gd name="T56" fmla="*/ 305 w 365"/>
              <a:gd name="T57" fmla="*/ 0 h 247"/>
              <a:gd name="T58" fmla="*/ 309 w 365"/>
              <a:gd name="T59" fmla="*/ 2 h 247"/>
              <a:gd name="T60" fmla="*/ 314 w 365"/>
              <a:gd name="T61" fmla="*/ 6 h 247"/>
              <a:gd name="T62" fmla="*/ 319 w 365"/>
              <a:gd name="T63" fmla="*/ 7 h 247"/>
              <a:gd name="T64" fmla="*/ 324 w 365"/>
              <a:gd name="T65" fmla="*/ 9 h 247"/>
              <a:gd name="T66" fmla="*/ 326 w 365"/>
              <a:gd name="T67" fmla="*/ 12 h 247"/>
              <a:gd name="T68" fmla="*/ 326 w 365"/>
              <a:gd name="T69" fmla="*/ 22 h 247"/>
              <a:gd name="T70" fmla="*/ 331 w 365"/>
              <a:gd name="T71" fmla="*/ 28 h 247"/>
              <a:gd name="T72" fmla="*/ 331 w 365"/>
              <a:gd name="T73" fmla="*/ 29 h 247"/>
              <a:gd name="T74" fmla="*/ 333 w 365"/>
              <a:gd name="T75" fmla="*/ 29 h 247"/>
              <a:gd name="T76" fmla="*/ 334 w 365"/>
              <a:gd name="T77" fmla="*/ 29 h 247"/>
              <a:gd name="T78" fmla="*/ 341 w 365"/>
              <a:gd name="T79" fmla="*/ 31 h 247"/>
              <a:gd name="T80" fmla="*/ 343 w 365"/>
              <a:gd name="T81" fmla="*/ 34 h 247"/>
              <a:gd name="T82" fmla="*/ 346 w 365"/>
              <a:gd name="T83" fmla="*/ 36 h 247"/>
              <a:gd name="T84" fmla="*/ 355 w 365"/>
              <a:gd name="T85" fmla="*/ 39 h 247"/>
              <a:gd name="T86" fmla="*/ 356 w 365"/>
              <a:gd name="T87" fmla="*/ 41 h 247"/>
              <a:gd name="T88" fmla="*/ 358 w 365"/>
              <a:gd name="T89" fmla="*/ 46 h 247"/>
              <a:gd name="T90" fmla="*/ 351 w 365"/>
              <a:gd name="T91" fmla="*/ 55 h 247"/>
              <a:gd name="T92" fmla="*/ 351 w 365"/>
              <a:gd name="T93" fmla="*/ 60 h 247"/>
              <a:gd name="T94" fmla="*/ 351 w 365"/>
              <a:gd name="T95" fmla="*/ 63 h 247"/>
              <a:gd name="T96" fmla="*/ 346 w 365"/>
              <a:gd name="T97" fmla="*/ 68 h 247"/>
              <a:gd name="T98" fmla="*/ 344 w 365"/>
              <a:gd name="T99" fmla="*/ 72 h 247"/>
              <a:gd name="T100" fmla="*/ 343 w 365"/>
              <a:gd name="T101" fmla="*/ 77 h 247"/>
              <a:gd name="T102" fmla="*/ 341 w 365"/>
              <a:gd name="T103" fmla="*/ 84 h 247"/>
              <a:gd name="T104" fmla="*/ 343 w 365"/>
              <a:gd name="T105" fmla="*/ 94 h 247"/>
              <a:gd name="T106" fmla="*/ 341 w 365"/>
              <a:gd name="T107" fmla="*/ 104 h 247"/>
              <a:gd name="T108" fmla="*/ 343 w 365"/>
              <a:gd name="T109" fmla="*/ 112 h 247"/>
              <a:gd name="T110" fmla="*/ 346 w 365"/>
              <a:gd name="T111" fmla="*/ 116 h 247"/>
              <a:gd name="T112" fmla="*/ 350 w 365"/>
              <a:gd name="T113" fmla="*/ 118 h 247"/>
              <a:gd name="T114" fmla="*/ 353 w 365"/>
              <a:gd name="T115" fmla="*/ 124 h 247"/>
              <a:gd name="T116" fmla="*/ 360 w 365"/>
              <a:gd name="T117" fmla="*/ 129 h 247"/>
              <a:gd name="T118" fmla="*/ 361 w 365"/>
              <a:gd name="T119" fmla="*/ 133 h 247"/>
              <a:gd name="T120" fmla="*/ 363 w 365"/>
              <a:gd name="T121" fmla="*/ 146 h 247"/>
              <a:gd name="T122" fmla="*/ 365 w 365"/>
              <a:gd name="T123" fmla="*/ 150 h 247"/>
              <a:gd name="T124" fmla="*/ 365 w 365"/>
              <a:gd name="T125" fmla="*/ 155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65" h="247">
                <a:moveTo>
                  <a:pt x="365" y="155"/>
                </a:moveTo>
                <a:lnTo>
                  <a:pt x="365" y="155"/>
                </a:lnTo>
                <a:lnTo>
                  <a:pt x="361" y="158"/>
                </a:lnTo>
                <a:lnTo>
                  <a:pt x="361" y="158"/>
                </a:lnTo>
                <a:lnTo>
                  <a:pt x="361" y="162"/>
                </a:lnTo>
                <a:lnTo>
                  <a:pt x="361" y="162"/>
                </a:lnTo>
                <a:lnTo>
                  <a:pt x="360" y="165"/>
                </a:lnTo>
                <a:lnTo>
                  <a:pt x="356" y="168"/>
                </a:lnTo>
                <a:lnTo>
                  <a:pt x="356" y="168"/>
                </a:lnTo>
                <a:lnTo>
                  <a:pt x="351" y="174"/>
                </a:lnTo>
                <a:lnTo>
                  <a:pt x="351" y="174"/>
                </a:lnTo>
                <a:lnTo>
                  <a:pt x="344" y="179"/>
                </a:lnTo>
                <a:lnTo>
                  <a:pt x="344" y="179"/>
                </a:lnTo>
                <a:lnTo>
                  <a:pt x="341" y="182"/>
                </a:lnTo>
                <a:lnTo>
                  <a:pt x="341" y="182"/>
                </a:lnTo>
                <a:lnTo>
                  <a:pt x="339" y="182"/>
                </a:lnTo>
                <a:lnTo>
                  <a:pt x="339" y="182"/>
                </a:lnTo>
                <a:lnTo>
                  <a:pt x="336" y="180"/>
                </a:lnTo>
                <a:lnTo>
                  <a:pt x="331" y="180"/>
                </a:lnTo>
                <a:lnTo>
                  <a:pt x="331" y="180"/>
                </a:lnTo>
                <a:lnTo>
                  <a:pt x="327" y="179"/>
                </a:lnTo>
                <a:lnTo>
                  <a:pt x="324" y="180"/>
                </a:lnTo>
                <a:lnTo>
                  <a:pt x="324" y="180"/>
                </a:lnTo>
                <a:lnTo>
                  <a:pt x="316" y="185"/>
                </a:lnTo>
                <a:lnTo>
                  <a:pt x="316" y="185"/>
                </a:lnTo>
                <a:lnTo>
                  <a:pt x="314" y="185"/>
                </a:lnTo>
                <a:lnTo>
                  <a:pt x="312" y="187"/>
                </a:lnTo>
                <a:lnTo>
                  <a:pt x="312" y="187"/>
                </a:lnTo>
                <a:lnTo>
                  <a:pt x="312" y="191"/>
                </a:lnTo>
                <a:lnTo>
                  <a:pt x="312" y="191"/>
                </a:lnTo>
                <a:lnTo>
                  <a:pt x="307" y="194"/>
                </a:lnTo>
                <a:lnTo>
                  <a:pt x="307" y="194"/>
                </a:lnTo>
                <a:lnTo>
                  <a:pt x="305" y="197"/>
                </a:lnTo>
                <a:lnTo>
                  <a:pt x="92" y="235"/>
                </a:lnTo>
                <a:lnTo>
                  <a:pt x="34" y="247"/>
                </a:lnTo>
                <a:lnTo>
                  <a:pt x="20" y="170"/>
                </a:lnTo>
                <a:lnTo>
                  <a:pt x="0" y="48"/>
                </a:lnTo>
                <a:lnTo>
                  <a:pt x="0" y="48"/>
                </a:lnTo>
                <a:lnTo>
                  <a:pt x="10" y="46"/>
                </a:lnTo>
                <a:lnTo>
                  <a:pt x="10" y="46"/>
                </a:lnTo>
                <a:lnTo>
                  <a:pt x="14" y="45"/>
                </a:lnTo>
                <a:lnTo>
                  <a:pt x="17" y="41"/>
                </a:lnTo>
                <a:lnTo>
                  <a:pt x="20" y="36"/>
                </a:lnTo>
                <a:lnTo>
                  <a:pt x="20" y="36"/>
                </a:lnTo>
                <a:lnTo>
                  <a:pt x="25" y="31"/>
                </a:lnTo>
                <a:lnTo>
                  <a:pt x="31" y="26"/>
                </a:lnTo>
                <a:lnTo>
                  <a:pt x="31" y="26"/>
                </a:lnTo>
                <a:lnTo>
                  <a:pt x="34" y="24"/>
                </a:lnTo>
                <a:lnTo>
                  <a:pt x="39" y="22"/>
                </a:lnTo>
                <a:lnTo>
                  <a:pt x="44" y="56"/>
                </a:lnTo>
                <a:lnTo>
                  <a:pt x="44" y="56"/>
                </a:lnTo>
                <a:lnTo>
                  <a:pt x="153" y="33"/>
                </a:lnTo>
                <a:lnTo>
                  <a:pt x="239" y="14"/>
                </a:lnTo>
                <a:lnTo>
                  <a:pt x="300" y="0"/>
                </a:lnTo>
                <a:lnTo>
                  <a:pt x="300" y="0"/>
                </a:lnTo>
                <a:lnTo>
                  <a:pt x="302" y="0"/>
                </a:lnTo>
                <a:lnTo>
                  <a:pt x="302" y="0"/>
                </a:lnTo>
                <a:lnTo>
                  <a:pt x="305" y="0"/>
                </a:lnTo>
                <a:lnTo>
                  <a:pt x="309" y="2"/>
                </a:lnTo>
                <a:lnTo>
                  <a:pt x="309" y="2"/>
                </a:lnTo>
                <a:lnTo>
                  <a:pt x="314" y="6"/>
                </a:lnTo>
                <a:lnTo>
                  <a:pt x="314" y="6"/>
                </a:lnTo>
                <a:lnTo>
                  <a:pt x="319" y="7"/>
                </a:lnTo>
                <a:lnTo>
                  <a:pt x="319" y="7"/>
                </a:lnTo>
                <a:lnTo>
                  <a:pt x="324" y="9"/>
                </a:lnTo>
                <a:lnTo>
                  <a:pt x="324" y="9"/>
                </a:lnTo>
                <a:lnTo>
                  <a:pt x="326" y="12"/>
                </a:lnTo>
                <a:lnTo>
                  <a:pt x="326" y="12"/>
                </a:lnTo>
                <a:lnTo>
                  <a:pt x="326" y="17"/>
                </a:lnTo>
                <a:lnTo>
                  <a:pt x="326" y="22"/>
                </a:lnTo>
                <a:lnTo>
                  <a:pt x="326" y="22"/>
                </a:lnTo>
                <a:lnTo>
                  <a:pt x="331" y="28"/>
                </a:lnTo>
                <a:lnTo>
                  <a:pt x="331" y="28"/>
                </a:lnTo>
                <a:lnTo>
                  <a:pt x="331" y="29"/>
                </a:lnTo>
                <a:lnTo>
                  <a:pt x="333" y="29"/>
                </a:lnTo>
                <a:lnTo>
                  <a:pt x="333" y="29"/>
                </a:lnTo>
                <a:lnTo>
                  <a:pt x="334" y="29"/>
                </a:lnTo>
                <a:lnTo>
                  <a:pt x="334" y="29"/>
                </a:lnTo>
                <a:lnTo>
                  <a:pt x="338" y="31"/>
                </a:lnTo>
                <a:lnTo>
                  <a:pt x="341" y="31"/>
                </a:lnTo>
                <a:lnTo>
                  <a:pt x="341" y="31"/>
                </a:lnTo>
                <a:lnTo>
                  <a:pt x="343" y="34"/>
                </a:lnTo>
                <a:lnTo>
                  <a:pt x="346" y="36"/>
                </a:lnTo>
                <a:lnTo>
                  <a:pt x="346" y="36"/>
                </a:lnTo>
                <a:lnTo>
                  <a:pt x="351" y="38"/>
                </a:lnTo>
                <a:lnTo>
                  <a:pt x="355" y="39"/>
                </a:lnTo>
                <a:lnTo>
                  <a:pt x="356" y="41"/>
                </a:lnTo>
                <a:lnTo>
                  <a:pt x="356" y="41"/>
                </a:lnTo>
                <a:lnTo>
                  <a:pt x="358" y="46"/>
                </a:lnTo>
                <a:lnTo>
                  <a:pt x="358" y="46"/>
                </a:lnTo>
                <a:lnTo>
                  <a:pt x="355" y="50"/>
                </a:lnTo>
                <a:lnTo>
                  <a:pt x="351" y="55"/>
                </a:lnTo>
                <a:lnTo>
                  <a:pt x="351" y="55"/>
                </a:lnTo>
                <a:lnTo>
                  <a:pt x="351" y="60"/>
                </a:lnTo>
                <a:lnTo>
                  <a:pt x="351" y="63"/>
                </a:lnTo>
                <a:lnTo>
                  <a:pt x="351" y="63"/>
                </a:lnTo>
                <a:lnTo>
                  <a:pt x="348" y="65"/>
                </a:lnTo>
                <a:lnTo>
                  <a:pt x="346" y="68"/>
                </a:lnTo>
                <a:lnTo>
                  <a:pt x="346" y="68"/>
                </a:lnTo>
                <a:lnTo>
                  <a:pt x="344" y="72"/>
                </a:lnTo>
                <a:lnTo>
                  <a:pt x="343" y="77"/>
                </a:lnTo>
                <a:lnTo>
                  <a:pt x="343" y="77"/>
                </a:lnTo>
                <a:lnTo>
                  <a:pt x="341" y="80"/>
                </a:lnTo>
                <a:lnTo>
                  <a:pt x="341" y="84"/>
                </a:lnTo>
                <a:lnTo>
                  <a:pt x="341" y="84"/>
                </a:lnTo>
                <a:lnTo>
                  <a:pt x="343" y="94"/>
                </a:lnTo>
                <a:lnTo>
                  <a:pt x="341" y="104"/>
                </a:lnTo>
                <a:lnTo>
                  <a:pt x="341" y="104"/>
                </a:lnTo>
                <a:lnTo>
                  <a:pt x="343" y="107"/>
                </a:lnTo>
                <a:lnTo>
                  <a:pt x="343" y="112"/>
                </a:lnTo>
                <a:lnTo>
                  <a:pt x="343" y="112"/>
                </a:lnTo>
                <a:lnTo>
                  <a:pt x="346" y="116"/>
                </a:lnTo>
                <a:lnTo>
                  <a:pt x="350" y="118"/>
                </a:lnTo>
                <a:lnTo>
                  <a:pt x="350" y="118"/>
                </a:lnTo>
                <a:lnTo>
                  <a:pt x="351" y="121"/>
                </a:lnTo>
                <a:lnTo>
                  <a:pt x="353" y="124"/>
                </a:lnTo>
                <a:lnTo>
                  <a:pt x="356" y="128"/>
                </a:lnTo>
                <a:lnTo>
                  <a:pt x="360" y="129"/>
                </a:lnTo>
                <a:lnTo>
                  <a:pt x="360" y="129"/>
                </a:lnTo>
                <a:lnTo>
                  <a:pt x="361" y="133"/>
                </a:lnTo>
                <a:lnTo>
                  <a:pt x="361" y="138"/>
                </a:lnTo>
                <a:lnTo>
                  <a:pt x="363" y="146"/>
                </a:lnTo>
                <a:lnTo>
                  <a:pt x="363" y="146"/>
                </a:lnTo>
                <a:lnTo>
                  <a:pt x="365" y="150"/>
                </a:lnTo>
                <a:lnTo>
                  <a:pt x="365" y="155"/>
                </a:lnTo>
                <a:lnTo>
                  <a:pt x="365" y="155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289267" y="243192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PA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9085</TotalTime>
  <Words>63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Pennsylvania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264</cp:revision>
  <dcterms:created xsi:type="dcterms:W3CDTF">2012-10-11T16:07:59Z</dcterms:created>
  <dcterms:modified xsi:type="dcterms:W3CDTF">2024-02-26T17:56:18Z</dcterms:modified>
  <cp:category/>
</cp:coreProperties>
</file>