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26A861-09C9-544C-ADA9-11F723057841}" type="slidenum">
              <a:rPr lang="en-US" smtClean="0"/>
              <a:pPr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848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Rhode Island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$7.5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3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83C46F73-7851-4535-BDAC-77CCDBB112F7}"/>
              </a:ext>
            </a:extLst>
          </p:cNvPr>
          <p:cNvSpPr>
            <a:spLocks/>
          </p:cNvSpPr>
          <p:nvPr/>
        </p:nvSpPr>
        <p:spPr bwMode="auto">
          <a:xfrm>
            <a:off x="6289267" y="1676090"/>
            <a:ext cx="2391255" cy="2310359"/>
          </a:xfrm>
          <a:custGeom>
            <a:avLst/>
            <a:gdLst>
              <a:gd name="T0" fmla="*/ 29 w 56"/>
              <a:gd name="T1" fmla="*/ 0 h 70"/>
              <a:gd name="T2" fmla="*/ 29 w 56"/>
              <a:gd name="T3" fmla="*/ 0 h 70"/>
              <a:gd name="T4" fmla="*/ 0 w 56"/>
              <a:gd name="T5" fmla="*/ 5 h 70"/>
              <a:gd name="T6" fmla="*/ 17 w 56"/>
              <a:gd name="T7" fmla="*/ 70 h 70"/>
              <a:gd name="T8" fmla="*/ 17 w 56"/>
              <a:gd name="T9" fmla="*/ 70 h 70"/>
              <a:gd name="T10" fmla="*/ 18 w 56"/>
              <a:gd name="T11" fmla="*/ 70 h 70"/>
              <a:gd name="T12" fmla="*/ 20 w 56"/>
              <a:gd name="T13" fmla="*/ 68 h 70"/>
              <a:gd name="T14" fmla="*/ 20 w 56"/>
              <a:gd name="T15" fmla="*/ 68 h 70"/>
              <a:gd name="T16" fmla="*/ 20 w 56"/>
              <a:gd name="T17" fmla="*/ 65 h 70"/>
              <a:gd name="T18" fmla="*/ 17 w 56"/>
              <a:gd name="T19" fmla="*/ 63 h 70"/>
              <a:gd name="T20" fmla="*/ 17 w 56"/>
              <a:gd name="T21" fmla="*/ 63 h 70"/>
              <a:gd name="T22" fmla="*/ 17 w 56"/>
              <a:gd name="T23" fmla="*/ 59 h 70"/>
              <a:gd name="T24" fmla="*/ 17 w 56"/>
              <a:gd name="T25" fmla="*/ 59 h 70"/>
              <a:gd name="T26" fmla="*/ 24 w 56"/>
              <a:gd name="T27" fmla="*/ 56 h 70"/>
              <a:gd name="T28" fmla="*/ 24 w 56"/>
              <a:gd name="T29" fmla="*/ 56 h 70"/>
              <a:gd name="T30" fmla="*/ 29 w 56"/>
              <a:gd name="T31" fmla="*/ 53 h 70"/>
              <a:gd name="T32" fmla="*/ 29 w 56"/>
              <a:gd name="T33" fmla="*/ 53 h 70"/>
              <a:gd name="T34" fmla="*/ 35 w 56"/>
              <a:gd name="T35" fmla="*/ 53 h 70"/>
              <a:gd name="T36" fmla="*/ 35 w 56"/>
              <a:gd name="T37" fmla="*/ 53 h 70"/>
              <a:gd name="T38" fmla="*/ 37 w 56"/>
              <a:gd name="T39" fmla="*/ 49 h 70"/>
              <a:gd name="T40" fmla="*/ 35 w 56"/>
              <a:gd name="T41" fmla="*/ 46 h 70"/>
              <a:gd name="T42" fmla="*/ 34 w 56"/>
              <a:gd name="T43" fmla="*/ 39 h 70"/>
              <a:gd name="T44" fmla="*/ 34 w 56"/>
              <a:gd name="T45" fmla="*/ 39 h 70"/>
              <a:gd name="T46" fmla="*/ 34 w 56"/>
              <a:gd name="T47" fmla="*/ 36 h 70"/>
              <a:gd name="T48" fmla="*/ 37 w 56"/>
              <a:gd name="T49" fmla="*/ 32 h 70"/>
              <a:gd name="T50" fmla="*/ 41 w 56"/>
              <a:gd name="T51" fmla="*/ 31 h 70"/>
              <a:gd name="T52" fmla="*/ 44 w 56"/>
              <a:gd name="T53" fmla="*/ 32 h 70"/>
              <a:gd name="T54" fmla="*/ 44 w 56"/>
              <a:gd name="T55" fmla="*/ 32 h 70"/>
              <a:gd name="T56" fmla="*/ 47 w 56"/>
              <a:gd name="T57" fmla="*/ 39 h 70"/>
              <a:gd name="T58" fmla="*/ 49 w 56"/>
              <a:gd name="T59" fmla="*/ 41 h 70"/>
              <a:gd name="T60" fmla="*/ 52 w 56"/>
              <a:gd name="T61" fmla="*/ 42 h 70"/>
              <a:gd name="T62" fmla="*/ 52 w 56"/>
              <a:gd name="T63" fmla="*/ 42 h 70"/>
              <a:gd name="T64" fmla="*/ 54 w 56"/>
              <a:gd name="T65" fmla="*/ 41 h 70"/>
              <a:gd name="T66" fmla="*/ 56 w 56"/>
              <a:gd name="T67" fmla="*/ 39 h 70"/>
              <a:gd name="T68" fmla="*/ 56 w 56"/>
              <a:gd name="T69" fmla="*/ 36 h 70"/>
              <a:gd name="T70" fmla="*/ 56 w 56"/>
              <a:gd name="T71" fmla="*/ 36 h 70"/>
              <a:gd name="T72" fmla="*/ 49 w 56"/>
              <a:gd name="T73" fmla="*/ 29 h 70"/>
              <a:gd name="T74" fmla="*/ 44 w 56"/>
              <a:gd name="T75" fmla="*/ 22 h 70"/>
              <a:gd name="T76" fmla="*/ 35 w 56"/>
              <a:gd name="T77" fmla="*/ 12 h 70"/>
              <a:gd name="T78" fmla="*/ 30 w 56"/>
              <a:gd name="T79" fmla="*/ 3 h 70"/>
              <a:gd name="T80" fmla="*/ 29 w 56"/>
              <a:gd name="T81" fmla="*/ 0 h 70"/>
              <a:gd name="T82" fmla="*/ 29 w 56"/>
              <a:gd name="T83" fmla="*/ 0 h 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56" h="70">
                <a:moveTo>
                  <a:pt x="29" y="0"/>
                </a:moveTo>
                <a:lnTo>
                  <a:pt x="29" y="0"/>
                </a:lnTo>
                <a:lnTo>
                  <a:pt x="0" y="5"/>
                </a:lnTo>
                <a:lnTo>
                  <a:pt x="17" y="70"/>
                </a:lnTo>
                <a:lnTo>
                  <a:pt x="17" y="70"/>
                </a:lnTo>
                <a:lnTo>
                  <a:pt x="18" y="70"/>
                </a:lnTo>
                <a:lnTo>
                  <a:pt x="20" y="68"/>
                </a:lnTo>
                <a:lnTo>
                  <a:pt x="20" y="68"/>
                </a:lnTo>
                <a:lnTo>
                  <a:pt x="20" y="65"/>
                </a:lnTo>
                <a:lnTo>
                  <a:pt x="17" y="63"/>
                </a:lnTo>
                <a:lnTo>
                  <a:pt x="17" y="63"/>
                </a:lnTo>
                <a:lnTo>
                  <a:pt x="17" y="59"/>
                </a:lnTo>
                <a:lnTo>
                  <a:pt x="17" y="59"/>
                </a:lnTo>
                <a:lnTo>
                  <a:pt x="24" y="56"/>
                </a:lnTo>
                <a:lnTo>
                  <a:pt x="24" y="56"/>
                </a:lnTo>
                <a:lnTo>
                  <a:pt x="29" y="53"/>
                </a:lnTo>
                <a:lnTo>
                  <a:pt x="29" y="53"/>
                </a:lnTo>
                <a:lnTo>
                  <a:pt x="35" y="53"/>
                </a:lnTo>
                <a:lnTo>
                  <a:pt x="35" y="53"/>
                </a:lnTo>
                <a:lnTo>
                  <a:pt x="37" y="49"/>
                </a:lnTo>
                <a:lnTo>
                  <a:pt x="35" y="46"/>
                </a:lnTo>
                <a:lnTo>
                  <a:pt x="34" y="39"/>
                </a:lnTo>
                <a:lnTo>
                  <a:pt x="34" y="39"/>
                </a:lnTo>
                <a:lnTo>
                  <a:pt x="34" y="36"/>
                </a:lnTo>
                <a:lnTo>
                  <a:pt x="37" y="32"/>
                </a:lnTo>
                <a:lnTo>
                  <a:pt x="41" y="31"/>
                </a:lnTo>
                <a:lnTo>
                  <a:pt x="44" y="32"/>
                </a:lnTo>
                <a:lnTo>
                  <a:pt x="44" y="32"/>
                </a:lnTo>
                <a:lnTo>
                  <a:pt x="47" y="39"/>
                </a:lnTo>
                <a:lnTo>
                  <a:pt x="49" y="41"/>
                </a:lnTo>
                <a:lnTo>
                  <a:pt x="52" y="42"/>
                </a:lnTo>
                <a:lnTo>
                  <a:pt x="52" y="42"/>
                </a:lnTo>
                <a:lnTo>
                  <a:pt x="54" y="41"/>
                </a:lnTo>
                <a:lnTo>
                  <a:pt x="56" y="39"/>
                </a:lnTo>
                <a:lnTo>
                  <a:pt x="56" y="36"/>
                </a:lnTo>
                <a:lnTo>
                  <a:pt x="56" y="36"/>
                </a:lnTo>
                <a:lnTo>
                  <a:pt x="49" y="29"/>
                </a:lnTo>
                <a:lnTo>
                  <a:pt x="44" y="22"/>
                </a:lnTo>
                <a:lnTo>
                  <a:pt x="35" y="12"/>
                </a:lnTo>
                <a:lnTo>
                  <a:pt x="30" y="3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183310" y="2138067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RI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9089</TotalTime>
  <Words>65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Rhode Island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266</cp:revision>
  <dcterms:created xsi:type="dcterms:W3CDTF">2012-10-11T16:07:59Z</dcterms:created>
  <dcterms:modified xsi:type="dcterms:W3CDTF">2024-02-26T17:57:01Z</dcterms:modified>
  <cp:category/>
</cp:coreProperties>
</file>