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74" d="100"/>
          <a:sy n="74" d="100"/>
        </p:scale>
        <p:origin x="1260" y="66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Rhode Island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708" y="1622787"/>
            <a:ext cx="48946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$7 million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 </a:t>
            </a:r>
            <a:r>
              <a:rPr lang="en-US" sz="5200" b="1" dirty="0" smtClean="0">
                <a:solidFill>
                  <a:schemeClr val="tx2"/>
                </a:solidFill>
              </a:rPr>
              <a:t>projects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rgbClr val="666666"/>
                </a:solidFill>
              </a:rPr>
              <a:t>in 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30420" y="3482347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954729" y="2472516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65" y="1768215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89848" y="2332379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900736" y="2678968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MN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79171" y="2370529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NV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62957" y="2143057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RI</a:t>
            </a:r>
            <a:endParaRPr lang="en-US" sz="5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243" y="1109909"/>
            <a:ext cx="2598233" cy="393199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74746" y="1976886"/>
            <a:ext cx="8732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RI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August 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7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Rhode Island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293</cp:revision>
  <cp:lastPrinted>2017-04-28T14:48:55Z</cp:lastPrinted>
  <dcterms:created xsi:type="dcterms:W3CDTF">2017-04-25T19:00:02Z</dcterms:created>
  <dcterms:modified xsi:type="dcterms:W3CDTF">2019-08-08T20:59:41Z</dcterms:modified>
</cp:coreProperties>
</file>