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89490" autoAdjust="0"/>
  </p:normalViewPr>
  <p:slideViewPr>
    <p:cSldViewPr snapToGrid="0" snapToObjects="1">
      <p:cViewPr varScale="1">
        <p:scale>
          <a:sx n="76" d="100"/>
          <a:sy n="76" d="100"/>
        </p:scale>
        <p:origin x="420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Rhode Island 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708" y="1622787"/>
            <a:ext cx="48946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$7 million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2 projects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in 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30420" y="3482347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954729" y="2472516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65" y="1768215"/>
            <a:ext cx="685800" cy="6858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089848" y="2332379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OR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900736" y="2678968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MN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79171" y="2370529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NV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62957" y="2143057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RI</a:t>
            </a:r>
            <a:endParaRPr lang="en-US" sz="52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243" y="1109909"/>
            <a:ext cx="2598233" cy="393199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74746" y="1976886"/>
            <a:ext cx="8732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RI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7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66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Rhode Island 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294</cp:revision>
  <cp:lastPrinted>2017-04-28T14:48:55Z</cp:lastPrinted>
  <dcterms:created xsi:type="dcterms:W3CDTF">2017-04-25T19:00:02Z</dcterms:created>
  <dcterms:modified xsi:type="dcterms:W3CDTF">2019-11-15T20:27:42Z</dcterms:modified>
</cp:coreProperties>
</file>