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South Carolina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$26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11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237AA58-3DCA-4C61-97B6-B1974FEC4B91}"/>
              </a:ext>
            </a:extLst>
          </p:cNvPr>
          <p:cNvSpPr>
            <a:spLocks/>
          </p:cNvSpPr>
          <p:nvPr/>
        </p:nvSpPr>
        <p:spPr bwMode="auto">
          <a:xfrm>
            <a:off x="6183310" y="1963452"/>
            <a:ext cx="2365802" cy="2102174"/>
          </a:xfrm>
          <a:custGeom>
            <a:avLst/>
            <a:gdLst>
              <a:gd name="T0" fmla="*/ 312 w 321"/>
              <a:gd name="T1" fmla="*/ 81 h 249"/>
              <a:gd name="T2" fmla="*/ 297 w 321"/>
              <a:gd name="T3" fmla="*/ 112 h 249"/>
              <a:gd name="T4" fmla="*/ 287 w 321"/>
              <a:gd name="T5" fmla="*/ 132 h 249"/>
              <a:gd name="T6" fmla="*/ 278 w 321"/>
              <a:gd name="T7" fmla="*/ 131 h 249"/>
              <a:gd name="T8" fmla="*/ 275 w 321"/>
              <a:gd name="T9" fmla="*/ 136 h 249"/>
              <a:gd name="T10" fmla="*/ 278 w 321"/>
              <a:gd name="T11" fmla="*/ 154 h 249"/>
              <a:gd name="T12" fmla="*/ 261 w 321"/>
              <a:gd name="T13" fmla="*/ 163 h 249"/>
              <a:gd name="T14" fmla="*/ 254 w 321"/>
              <a:gd name="T15" fmla="*/ 176 h 249"/>
              <a:gd name="T16" fmla="*/ 246 w 321"/>
              <a:gd name="T17" fmla="*/ 176 h 249"/>
              <a:gd name="T18" fmla="*/ 239 w 321"/>
              <a:gd name="T19" fmla="*/ 175 h 249"/>
              <a:gd name="T20" fmla="*/ 237 w 321"/>
              <a:gd name="T21" fmla="*/ 183 h 249"/>
              <a:gd name="T22" fmla="*/ 232 w 321"/>
              <a:gd name="T23" fmla="*/ 192 h 249"/>
              <a:gd name="T24" fmla="*/ 220 w 321"/>
              <a:gd name="T25" fmla="*/ 197 h 249"/>
              <a:gd name="T26" fmla="*/ 219 w 321"/>
              <a:gd name="T27" fmla="*/ 198 h 249"/>
              <a:gd name="T28" fmla="*/ 215 w 321"/>
              <a:gd name="T29" fmla="*/ 204 h 249"/>
              <a:gd name="T30" fmla="*/ 205 w 321"/>
              <a:gd name="T31" fmla="*/ 205 h 249"/>
              <a:gd name="T32" fmla="*/ 204 w 321"/>
              <a:gd name="T33" fmla="*/ 212 h 249"/>
              <a:gd name="T34" fmla="*/ 207 w 321"/>
              <a:gd name="T35" fmla="*/ 221 h 249"/>
              <a:gd name="T36" fmla="*/ 200 w 321"/>
              <a:gd name="T37" fmla="*/ 222 h 249"/>
              <a:gd name="T38" fmla="*/ 195 w 321"/>
              <a:gd name="T39" fmla="*/ 215 h 249"/>
              <a:gd name="T40" fmla="*/ 195 w 321"/>
              <a:gd name="T41" fmla="*/ 224 h 249"/>
              <a:gd name="T42" fmla="*/ 200 w 321"/>
              <a:gd name="T43" fmla="*/ 232 h 249"/>
              <a:gd name="T44" fmla="*/ 197 w 321"/>
              <a:gd name="T45" fmla="*/ 241 h 249"/>
              <a:gd name="T46" fmla="*/ 192 w 321"/>
              <a:gd name="T47" fmla="*/ 249 h 249"/>
              <a:gd name="T48" fmla="*/ 183 w 321"/>
              <a:gd name="T49" fmla="*/ 243 h 249"/>
              <a:gd name="T50" fmla="*/ 180 w 321"/>
              <a:gd name="T51" fmla="*/ 239 h 249"/>
              <a:gd name="T52" fmla="*/ 170 w 321"/>
              <a:gd name="T53" fmla="*/ 232 h 249"/>
              <a:gd name="T54" fmla="*/ 165 w 321"/>
              <a:gd name="T55" fmla="*/ 224 h 249"/>
              <a:gd name="T56" fmla="*/ 163 w 321"/>
              <a:gd name="T57" fmla="*/ 219 h 249"/>
              <a:gd name="T58" fmla="*/ 154 w 321"/>
              <a:gd name="T59" fmla="*/ 209 h 249"/>
              <a:gd name="T60" fmla="*/ 149 w 321"/>
              <a:gd name="T61" fmla="*/ 205 h 249"/>
              <a:gd name="T62" fmla="*/ 146 w 321"/>
              <a:gd name="T63" fmla="*/ 195 h 249"/>
              <a:gd name="T64" fmla="*/ 144 w 321"/>
              <a:gd name="T65" fmla="*/ 190 h 249"/>
              <a:gd name="T66" fmla="*/ 139 w 321"/>
              <a:gd name="T67" fmla="*/ 178 h 249"/>
              <a:gd name="T68" fmla="*/ 131 w 321"/>
              <a:gd name="T69" fmla="*/ 171 h 249"/>
              <a:gd name="T70" fmla="*/ 120 w 321"/>
              <a:gd name="T71" fmla="*/ 163 h 249"/>
              <a:gd name="T72" fmla="*/ 109 w 321"/>
              <a:gd name="T73" fmla="*/ 156 h 249"/>
              <a:gd name="T74" fmla="*/ 93 w 321"/>
              <a:gd name="T75" fmla="*/ 141 h 249"/>
              <a:gd name="T76" fmla="*/ 78 w 321"/>
              <a:gd name="T77" fmla="*/ 129 h 249"/>
              <a:gd name="T78" fmla="*/ 66 w 321"/>
              <a:gd name="T79" fmla="*/ 119 h 249"/>
              <a:gd name="T80" fmla="*/ 53 w 321"/>
              <a:gd name="T81" fmla="*/ 105 h 249"/>
              <a:gd name="T82" fmla="*/ 46 w 321"/>
              <a:gd name="T83" fmla="*/ 95 h 249"/>
              <a:gd name="T84" fmla="*/ 39 w 321"/>
              <a:gd name="T85" fmla="*/ 88 h 249"/>
              <a:gd name="T86" fmla="*/ 32 w 321"/>
              <a:gd name="T87" fmla="*/ 76 h 249"/>
              <a:gd name="T88" fmla="*/ 25 w 321"/>
              <a:gd name="T89" fmla="*/ 76 h 249"/>
              <a:gd name="T90" fmla="*/ 22 w 321"/>
              <a:gd name="T91" fmla="*/ 70 h 249"/>
              <a:gd name="T92" fmla="*/ 10 w 321"/>
              <a:gd name="T93" fmla="*/ 70 h 249"/>
              <a:gd name="T94" fmla="*/ 2 w 321"/>
              <a:gd name="T95" fmla="*/ 54 h 249"/>
              <a:gd name="T96" fmla="*/ 3 w 321"/>
              <a:gd name="T97" fmla="*/ 44 h 249"/>
              <a:gd name="T98" fmla="*/ 3 w 321"/>
              <a:gd name="T99" fmla="*/ 37 h 249"/>
              <a:gd name="T100" fmla="*/ 10 w 321"/>
              <a:gd name="T101" fmla="*/ 27 h 249"/>
              <a:gd name="T102" fmla="*/ 19 w 321"/>
              <a:gd name="T103" fmla="*/ 22 h 249"/>
              <a:gd name="T104" fmla="*/ 29 w 321"/>
              <a:gd name="T105" fmla="*/ 19 h 249"/>
              <a:gd name="T106" fmla="*/ 34 w 321"/>
              <a:gd name="T107" fmla="*/ 17 h 249"/>
              <a:gd name="T108" fmla="*/ 42 w 321"/>
              <a:gd name="T109" fmla="*/ 15 h 249"/>
              <a:gd name="T110" fmla="*/ 49 w 321"/>
              <a:gd name="T111" fmla="*/ 12 h 249"/>
              <a:gd name="T112" fmla="*/ 66 w 321"/>
              <a:gd name="T113" fmla="*/ 8 h 249"/>
              <a:gd name="T114" fmla="*/ 76 w 321"/>
              <a:gd name="T115" fmla="*/ 3 h 249"/>
              <a:gd name="T116" fmla="*/ 137 w 321"/>
              <a:gd name="T117" fmla="*/ 5 h 249"/>
              <a:gd name="T118" fmla="*/ 139 w 321"/>
              <a:gd name="T119" fmla="*/ 8 h 249"/>
              <a:gd name="T120" fmla="*/ 232 w 321"/>
              <a:gd name="T121" fmla="*/ 12 h 249"/>
              <a:gd name="T122" fmla="*/ 321 w 321"/>
              <a:gd name="T123" fmla="*/ 73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21" h="249">
                <a:moveTo>
                  <a:pt x="321" y="73"/>
                </a:moveTo>
                <a:lnTo>
                  <a:pt x="321" y="73"/>
                </a:lnTo>
                <a:lnTo>
                  <a:pt x="312" y="81"/>
                </a:lnTo>
                <a:lnTo>
                  <a:pt x="307" y="90"/>
                </a:lnTo>
                <a:lnTo>
                  <a:pt x="307" y="90"/>
                </a:lnTo>
                <a:lnTo>
                  <a:pt x="297" y="112"/>
                </a:lnTo>
                <a:lnTo>
                  <a:pt x="297" y="112"/>
                </a:lnTo>
                <a:lnTo>
                  <a:pt x="292" y="127"/>
                </a:lnTo>
                <a:lnTo>
                  <a:pt x="287" y="132"/>
                </a:lnTo>
                <a:lnTo>
                  <a:pt x="282" y="137"/>
                </a:lnTo>
                <a:lnTo>
                  <a:pt x="282" y="137"/>
                </a:lnTo>
                <a:lnTo>
                  <a:pt x="278" y="131"/>
                </a:lnTo>
                <a:lnTo>
                  <a:pt x="278" y="131"/>
                </a:lnTo>
                <a:lnTo>
                  <a:pt x="276" y="132"/>
                </a:lnTo>
                <a:lnTo>
                  <a:pt x="275" y="136"/>
                </a:lnTo>
                <a:lnTo>
                  <a:pt x="275" y="141"/>
                </a:lnTo>
                <a:lnTo>
                  <a:pt x="278" y="154"/>
                </a:lnTo>
                <a:lnTo>
                  <a:pt x="278" y="154"/>
                </a:lnTo>
                <a:lnTo>
                  <a:pt x="268" y="154"/>
                </a:lnTo>
                <a:lnTo>
                  <a:pt x="265" y="156"/>
                </a:lnTo>
                <a:lnTo>
                  <a:pt x="261" y="163"/>
                </a:lnTo>
                <a:lnTo>
                  <a:pt x="261" y="163"/>
                </a:lnTo>
                <a:lnTo>
                  <a:pt x="258" y="173"/>
                </a:lnTo>
                <a:lnTo>
                  <a:pt x="254" y="176"/>
                </a:lnTo>
                <a:lnTo>
                  <a:pt x="249" y="180"/>
                </a:lnTo>
                <a:lnTo>
                  <a:pt x="249" y="180"/>
                </a:lnTo>
                <a:lnTo>
                  <a:pt x="246" y="176"/>
                </a:lnTo>
                <a:lnTo>
                  <a:pt x="243" y="175"/>
                </a:lnTo>
                <a:lnTo>
                  <a:pt x="239" y="175"/>
                </a:lnTo>
                <a:lnTo>
                  <a:pt x="239" y="175"/>
                </a:lnTo>
                <a:lnTo>
                  <a:pt x="237" y="176"/>
                </a:lnTo>
                <a:lnTo>
                  <a:pt x="236" y="178"/>
                </a:lnTo>
                <a:lnTo>
                  <a:pt x="237" y="183"/>
                </a:lnTo>
                <a:lnTo>
                  <a:pt x="237" y="183"/>
                </a:lnTo>
                <a:lnTo>
                  <a:pt x="236" y="188"/>
                </a:lnTo>
                <a:lnTo>
                  <a:pt x="232" y="192"/>
                </a:lnTo>
                <a:lnTo>
                  <a:pt x="227" y="195"/>
                </a:lnTo>
                <a:lnTo>
                  <a:pt x="220" y="197"/>
                </a:lnTo>
                <a:lnTo>
                  <a:pt x="220" y="197"/>
                </a:lnTo>
                <a:lnTo>
                  <a:pt x="220" y="192"/>
                </a:lnTo>
                <a:lnTo>
                  <a:pt x="220" y="192"/>
                </a:lnTo>
                <a:lnTo>
                  <a:pt x="219" y="198"/>
                </a:lnTo>
                <a:lnTo>
                  <a:pt x="217" y="200"/>
                </a:lnTo>
                <a:lnTo>
                  <a:pt x="215" y="204"/>
                </a:lnTo>
                <a:lnTo>
                  <a:pt x="215" y="204"/>
                </a:lnTo>
                <a:lnTo>
                  <a:pt x="212" y="205"/>
                </a:lnTo>
                <a:lnTo>
                  <a:pt x="209" y="205"/>
                </a:lnTo>
                <a:lnTo>
                  <a:pt x="205" y="205"/>
                </a:lnTo>
                <a:lnTo>
                  <a:pt x="204" y="209"/>
                </a:lnTo>
                <a:lnTo>
                  <a:pt x="204" y="209"/>
                </a:lnTo>
                <a:lnTo>
                  <a:pt x="204" y="212"/>
                </a:lnTo>
                <a:lnTo>
                  <a:pt x="205" y="214"/>
                </a:lnTo>
                <a:lnTo>
                  <a:pt x="207" y="217"/>
                </a:lnTo>
                <a:lnTo>
                  <a:pt x="207" y="221"/>
                </a:lnTo>
                <a:lnTo>
                  <a:pt x="207" y="221"/>
                </a:lnTo>
                <a:lnTo>
                  <a:pt x="204" y="222"/>
                </a:lnTo>
                <a:lnTo>
                  <a:pt x="200" y="222"/>
                </a:lnTo>
                <a:lnTo>
                  <a:pt x="197" y="219"/>
                </a:lnTo>
                <a:lnTo>
                  <a:pt x="195" y="215"/>
                </a:lnTo>
                <a:lnTo>
                  <a:pt x="195" y="215"/>
                </a:lnTo>
                <a:lnTo>
                  <a:pt x="193" y="217"/>
                </a:lnTo>
                <a:lnTo>
                  <a:pt x="193" y="219"/>
                </a:lnTo>
                <a:lnTo>
                  <a:pt x="195" y="224"/>
                </a:lnTo>
                <a:lnTo>
                  <a:pt x="198" y="227"/>
                </a:lnTo>
                <a:lnTo>
                  <a:pt x="200" y="232"/>
                </a:lnTo>
                <a:lnTo>
                  <a:pt x="200" y="232"/>
                </a:lnTo>
                <a:lnTo>
                  <a:pt x="197" y="232"/>
                </a:lnTo>
                <a:lnTo>
                  <a:pt x="197" y="236"/>
                </a:lnTo>
                <a:lnTo>
                  <a:pt x="197" y="241"/>
                </a:lnTo>
                <a:lnTo>
                  <a:pt x="197" y="241"/>
                </a:lnTo>
                <a:lnTo>
                  <a:pt x="195" y="246"/>
                </a:lnTo>
                <a:lnTo>
                  <a:pt x="192" y="249"/>
                </a:lnTo>
                <a:lnTo>
                  <a:pt x="192" y="249"/>
                </a:lnTo>
                <a:lnTo>
                  <a:pt x="183" y="243"/>
                </a:lnTo>
                <a:lnTo>
                  <a:pt x="183" y="243"/>
                </a:lnTo>
                <a:lnTo>
                  <a:pt x="181" y="241"/>
                </a:lnTo>
                <a:lnTo>
                  <a:pt x="180" y="239"/>
                </a:lnTo>
                <a:lnTo>
                  <a:pt x="180" y="239"/>
                </a:lnTo>
                <a:lnTo>
                  <a:pt x="175" y="234"/>
                </a:lnTo>
                <a:lnTo>
                  <a:pt x="170" y="232"/>
                </a:lnTo>
                <a:lnTo>
                  <a:pt x="170" y="232"/>
                </a:lnTo>
                <a:lnTo>
                  <a:pt x="166" y="231"/>
                </a:lnTo>
                <a:lnTo>
                  <a:pt x="165" y="229"/>
                </a:lnTo>
                <a:lnTo>
                  <a:pt x="165" y="224"/>
                </a:lnTo>
                <a:lnTo>
                  <a:pt x="165" y="224"/>
                </a:lnTo>
                <a:lnTo>
                  <a:pt x="163" y="219"/>
                </a:lnTo>
                <a:lnTo>
                  <a:pt x="163" y="219"/>
                </a:lnTo>
                <a:lnTo>
                  <a:pt x="158" y="214"/>
                </a:lnTo>
                <a:lnTo>
                  <a:pt x="158" y="214"/>
                </a:lnTo>
                <a:lnTo>
                  <a:pt x="154" y="209"/>
                </a:lnTo>
                <a:lnTo>
                  <a:pt x="154" y="209"/>
                </a:lnTo>
                <a:lnTo>
                  <a:pt x="153" y="207"/>
                </a:lnTo>
                <a:lnTo>
                  <a:pt x="149" y="205"/>
                </a:lnTo>
                <a:lnTo>
                  <a:pt x="149" y="205"/>
                </a:lnTo>
                <a:lnTo>
                  <a:pt x="148" y="200"/>
                </a:lnTo>
                <a:lnTo>
                  <a:pt x="146" y="195"/>
                </a:lnTo>
                <a:lnTo>
                  <a:pt x="146" y="195"/>
                </a:lnTo>
                <a:lnTo>
                  <a:pt x="144" y="190"/>
                </a:lnTo>
                <a:lnTo>
                  <a:pt x="144" y="190"/>
                </a:lnTo>
                <a:lnTo>
                  <a:pt x="142" y="185"/>
                </a:lnTo>
                <a:lnTo>
                  <a:pt x="142" y="185"/>
                </a:lnTo>
                <a:lnTo>
                  <a:pt x="139" y="178"/>
                </a:lnTo>
                <a:lnTo>
                  <a:pt x="136" y="175"/>
                </a:lnTo>
                <a:lnTo>
                  <a:pt x="136" y="175"/>
                </a:lnTo>
                <a:lnTo>
                  <a:pt x="131" y="171"/>
                </a:lnTo>
                <a:lnTo>
                  <a:pt x="125" y="166"/>
                </a:lnTo>
                <a:lnTo>
                  <a:pt x="125" y="166"/>
                </a:lnTo>
                <a:lnTo>
                  <a:pt x="120" y="163"/>
                </a:lnTo>
                <a:lnTo>
                  <a:pt x="115" y="161"/>
                </a:lnTo>
                <a:lnTo>
                  <a:pt x="115" y="161"/>
                </a:lnTo>
                <a:lnTo>
                  <a:pt x="109" y="156"/>
                </a:lnTo>
                <a:lnTo>
                  <a:pt x="103" y="151"/>
                </a:lnTo>
                <a:lnTo>
                  <a:pt x="98" y="146"/>
                </a:lnTo>
                <a:lnTo>
                  <a:pt x="93" y="141"/>
                </a:lnTo>
                <a:lnTo>
                  <a:pt x="93" y="141"/>
                </a:lnTo>
                <a:lnTo>
                  <a:pt x="78" y="129"/>
                </a:lnTo>
                <a:lnTo>
                  <a:pt x="78" y="129"/>
                </a:lnTo>
                <a:lnTo>
                  <a:pt x="71" y="124"/>
                </a:lnTo>
                <a:lnTo>
                  <a:pt x="66" y="119"/>
                </a:lnTo>
                <a:lnTo>
                  <a:pt x="66" y="119"/>
                </a:lnTo>
                <a:lnTo>
                  <a:pt x="58" y="114"/>
                </a:lnTo>
                <a:lnTo>
                  <a:pt x="54" y="110"/>
                </a:lnTo>
                <a:lnTo>
                  <a:pt x="53" y="105"/>
                </a:lnTo>
                <a:lnTo>
                  <a:pt x="53" y="105"/>
                </a:lnTo>
                <a:lnTo>
                  <a:pt x="49" y="100"/>
                </a:lnTo>
                <a:lnTo>
                  <a:pt x="46" y="95"/>
                </a:lnTo>
                <a:lnTo>
                  <a:pt x="42" y="92"/>
                </a:lnTo>
                <a:lnTo>
                  <a:pt x="39" y="88"/>
                </a:lnTo>
                <a:lnTo>
                  <a:pt x="39" y="88"/>
                </a:lnTo>
                <a:lnTo>
                  <a:pt x="36" y="81"/>
                </a:lnTo>
                <a:lnTo>
                  <a:pt x="32" y="76"/>
                </a:lnTo>
                <a:lnTo>
                  <a:pt x="32" y="76"/>
                </a:lnTo>
                <a:lnTo>
                  <a:pt x="29" y="76"/>
                </a:lnTo>
                <a:lnTo>
                  <a:pt x="25" y="76"/>
                </a:lnTo>
                <a:lnTo>
                  <a:pt x="25" y="76"/>
                </a:lnTo>
                <a:lnTo>
                  <a:pt x="24" y="73"/>
                </a:lnTo>
                <a:lnTo>
                  <a:pt x="22" y="70"/>
                </a:lnTo>
                <a:lnTo>
                  <a:pt x="22" y="70"/>
                </a:lnTo>
                <a:lnTo>
                  <a:pt x="15" y="70"/>
                </a:lnTo>
                <a:lnTo>
                  <a:pt x="10" y="70"/>
                </a:lnTo>
                <a:lnTo>
                  <a:pt x="10" y="70"/>
                </a:lnTo>
                <a:lnTo>
                  <a:pt x="7" y="66"/>
                </a:lnTo>
                <a:lnTo>
                  <a:pt x="3" y="63"/>
                </a:lnTo>
                <a:lnTo>
                  <a:pt x="2" y="54"/>
                </a:lnTo>
                <a:lnTo>
                  <a:pt x="2" y="54"/>
                </a:lnTo>
                <a:lnTo>
                  <a:pt x="0" y="49"/>
                </a:lnTo>
                <a:lnTo>
                  <a:pt x="3" y="44"/>
                </a:lnTo>
                <a:lnTo>
                  <a:pt x="3" y="44"/>
                </a:lnTo>
                <a:lnTo>
                  <a:pt x="3" y="37"/>
                </a:lnTo>
                <a:lnTo>
                  <a:pt x="3" y="37"/>
                </a:lnTo>
                <a:lnTo>
                  <a:pt x="7" y="32"/>
                </a:lnTo>
                <a:lnTo>
                  <a:pt x="10" y="27"/>
                </a:lnTo>
                <a:lnTo>
                  <a:pt x="10" y="27"/>
                </a:lnTo>
                <a:lnTo>
                  <a:pt x="13" y="24"/>
                </a:lnTo>
                <a:lnTo>
                  <a:pt x="13" y="24"/>
                </a:lnTo>
                <a:lnTo>
                  <a:pt x="19" y="22"/>
                </a:lnTo>
                <a:lnTo>
                  <a:pt x="24" y="20"/>
                </a:lnTo>
                <a:lnTo>
                  <a:pt x="24" y="20"/>
                </a:lnTo>
                <a:lnTo>
                  <a:pt x="29" y="19"/>
                </a:lnTo>
                <a:lnTo>
                  <a:pt x="29" y="19"/>
                </a:lnTo>
                <a:lnTo>
                  <a:pt x="32" y="19"/>
                </a:lnTo>
                <a:lnTo>
                  <a:pt x="34" y="17"/>
                </a:lnTo>
                <a:lnTo>
                  <a:pt x="34" y="17"/>
                </a:lnTo>
                <a:lnTo>
                  <a:pt x="39" y="15"/>
                </a:lnTo>
                <a:lnTo>
                  <a:pt x="42" y="15"/>
                </a:lnTo>
                <a:lnTo>
                  <a:pt x="46" y="15"/>
                </a:lnTo>
                <a:lnTo>
                  <a:pt x="46" y="15"/>
                </a:lnTo>
                <a:lnTo>
                  <a:pt x="49" y="12"/>
                </a:lnTo>
                <a:lnTo>
                  <a:pt x="54" y="8"/>
                </a:lnTo>
                <a:lnTo>
                  <a:pt x="54" y="8"/>
                </a:lnTo>
                <a:lnTo>
                  <a:pt x="66" y="8"/>
                </a:lnTo>
                <a:lnTo>
                  <a:pt x="66" y="8"/>
                </a:lnTo>
                <a:lnTo>
                  <a:pt x="71" y="7"/>
                </a:lnTo>
                <a:lnTo>
                  <a:pt x="76" y="3"/>
                </a:lnTo>
                <a:lnTo>
                  <a:pt x="136" y="0"/>
                </a:lnTo>
                <a:lnTo>
                  <a:pt x="136" y="0"/>
                </a:lnTo>
                <a:lnTo>
                  <a:pt x="137" y="5"/>
                </a:lnTo>
                <a:lnTo>
                  <a:pt x="137" y="7"/>
                </a:lnTo>
                <a:lnTo>
                  <a:pt x="139" y="8"/>
                </a:lnTo>
                <a:lnTo>
                  <a:pt x="139" y="8"/>
                </a:lnTo>
                <a:lnTo>
                  <a:pt x="148" y="8"/>
                </a:lnTo>
                <a:lnTo>
                  <a:pt x="159" y="24"/>
                </a:lnTo>
                <a:lnTo>
                  <a:pt x="232" y="12"/>
                </a:lnTo>
                <a:lnTo>
                  <a:pt x="232" y="12"/>
                </a:lnTo>
                <a:lnTo>
                  <a:pt x="232" y="10"/>
                </a:lnTo>
                <a:lnTo>
                  <a:pt x="321" y="73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30732" y="6424902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</a:t>
            </a:r>
            <a:r>
              <a:rPr lang="en-US" sz="1100">
                <a:solidFill>
                  <a:srgbClr val="666666"/>
                </a:solidFill>
              </a:rPr>
              <a:t>: February 2024</a:t>
            </a:r>
            <a:endParaRPr lang="en-US" sz="1100" dirty="0">
              <a:solidFill>
                <a:srgbClr val="666666"/>
              </a:solidFill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347007" y="2420351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SC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9092</TotalTime>
  <Words>64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South Carolina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266</cp:revision>
  <dcterms:created xsi:type="dcterms:W3CDTF">2012-10-11T16:07:59Z</dcterms:created>
  <dcterms:modified xsi:type="dcterms:W3CDTF">2024-02-26T18:00:29Z</dcterms:modified>
  <cp:category/>
</cp:coreProperties>
</file>