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9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89490" autoAdjust="0"/>
  </p:normalViewPr>
  <p:slideViewPr>
    <p:cSldViewPr snapToGrid="0" snapToObjects="1">
      <p:cViewPr varScale="1">
        <p:scale>
          <a:sx n="76" d="100"/>
          <a:sy n="76" d="100"/>
        </p:scale>
        <p:origin x="420" y="90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November 15, 2019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November 15, 2019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South Carolina 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0543" y="1705898"/>
            <a:ext cx="494786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tx2"/>
                </a:solidFill>
              </a:rPr>
              <a:t>$16 million </a:t>
            </a:r>
          </a:p>
          <a:p>
            <a:r>
              <a:rPr lang="en-US" sz="30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chemeClr val="tx2"/>
                </a:solidFill>
              </a:rPr>
              <a:t>5 projects </a:t>
            </a:r>
          </a:p>
          <a:p>
            <a:r>
              <a:rPr lang="en-US" sz="3000" dirty="0" smtClean="0">
                <a:solidFill>
                  <a:srgbClr val="666666"/>
                </a:solidFill>
              </a:rPr>
              <a:t>across </a:t>
            </a:r>
            <a:r>
              <a:rPr lang="en-US" sz="3000" dirty="0">
                <a:solidFill>
                  <a:srgbClr val="666666"/>
                </a:solidFill>
              </a:rPr>
              <a:t>the </a:t>
            </a:r>
            <a:r>
              <a:rPr lang="en-US" sz="3000" dirty="0" smtClean="0">
                <a:solidFill>
                  <a:srgbClr val="666666"/>
                </a:solidFill>
              </a:rPr>
              <a:t>state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71853" y="3462903"/>
            <a:ext cx="678690" cy="5782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06" y="1797171"/>
            <a:ext cx="685800" cy="685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110206" y="2092826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FL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409" y="1505609"/>
            <a:ext cx="4021311" cy="317147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475279" y="2254468"/>
            <a:ext cx="12698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SC</a:t>
            </a:r>
            <a:endParaRPr lang="en-US" sz="52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833937" y="6451240"/>
            <a:ext cx="218563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</a:t>
            </a:r>
            <a:r>
              <a:rPr lang="en-US" sz="1100" dirty="0" smtClean="0">
                <a:solidFill>
                  <a:srgbClr val="666666"/>
                </a:solidFill>
              </a:rPr>
              <a:t>November </a:t>
            </a:r>
            <a:r>
              <a:rPr lang="en-US" sz="1100" dirty="0" smtClean="0">
                <a:solidFill>
                  <a:srgbClr val="666666"/>
                </a:solidFill>
              </a:rPr>
              <a:t>2019 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355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1212</TotalTime>
  <Words>63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South Carolina 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Swinko, Claire (CONTR)</cp:lastModifiedBy>
  <cp:revision>293</cp:revision>
  <cp:lastPrinted>2017-04-28T14:48:55Z</cp:lastPrinted>
  <dcterms:created xsi:type="dcterms:W3CDTF">2017-04-25T19:00:02Z</dcterms:created>
  <dcterms:modified xsi:type="dcterms:W3CDTF">2019-11-15T20:28:21Z</dcterms:modified>
</cp:coreProperties>
</file>