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666" y="114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Tennessee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530925"/>
            <a:ext cx="47523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 smtClean="0">
                <a:solidFill>
                  <a:schemeClr val="tx2"/>
                </a:solidFill>
              </a:rPr>
              <a:t>43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21 </a:t>
            </a:r>
            <a:r>
              <a:rPr lang="en-US" sz="5200" b="1" dirty="0" smtClean="0">
                <a:solidFill>
                  <a:schemeClr val="tx2"/>
                </a:solidFill>
              </a:rPr>
              <a:t>projects </a:t>
            </a:r>
            <a:r>
              <a:rPr lang="en-US" sz="3000" dirty="0" smtClean="0">
                <a:solidFill>
                  <a:srgbClr val="666666"/>
                </a:solidFill>
              </a:rPr>
              <a:t>across the 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353383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687651"/>
            <a:ext cx="685800" cy="6858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460626" y="508228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16251" y="514326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499856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44" y="2824549"/>
            <a:ext cx="4374292" cy="107277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020115" y="2945437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42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August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1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61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Tennessee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294</cp:revision>
  <cp:lastPrinted>2017-04-28T14:48:55Z</cp:lastPrinted>
  <dcterms:created xsi:type="dcterms:W3CDTF">2017-04-25T19:00:02Z</dcterms:created>
  <dcterms:modified xsi:type="dcterms:W3CDTF">2019-08-08T18:11:49Z</dcterms:modified>
</cp:coreProperties>
</file>