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Texas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$173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67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56417" y="6453037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93F12C5F-FE6F-48F4-A885-10ABA7677890}"/>
              </a:ext>
            </a:extLst>
          </p:cNvPr>
          <p:cNvSpPr>
            <a:spLocks/>
          </p:cNvSpPr>
          <p:nvPr/>
        </p:nvSpPr>
        <p:spPr bwMode="auto">
          <a:xfrm>
            <a:off x="5932745" y="1463226"/>
            <a:ext cx="2891707" cy="2768395"/>
          </a:xfrm>
          <a:custGeom>
            <a:avLst/>
            <a:gdLst>
              <a:gd name="T0" fmla="*/ 896 w 910"/>
              <a:gd name="T1" fmla="*/ 426 h 883"/>
              <a:gd name="T2" fmla="*/ 883 w 910"/>
              <a:gd name="T3" fmla="*/ 398 h 883"/>
              <a:gd name="T4" fmla="*/ 857 w 910"/>
              <a:gd name="T5" fmla="*/ 250 h 883"/>
              <a:gd name="T6" fmla="*/ 830 w 910"/>
              <a:gd name="T7" fmla="*/ 241 h 883"/>
              <a:gd name="T8" fmla="*/ 805 w 910"/>
              <a:gd name="T9" fmla="*/ 233 h 883"/>
              <a:gd name="T10" fmla="*/ 769 w 910"/>
              <a:gd name="T11" fmla="*/ 228 h 883"/>
              <a:gd name="T12" fmla="*/ 696 w 910"/>
              <a:gd name="T13" fmla="*/ 230 h 883"/>
              <a:gd name="T14" fmla="*/ 664 w 910"/>
              <a:gd name="T15" fmla="*/ 230 h 883"/>
              <a:gd name="T16" fmla="*/ 630 w 910"/>
              <a:gd name="T17" fmla="*/ 228 h 883"/>
              <a:gd name="T18" fmla="*/ 601 w 910"/>
              <a:gd name="T19" fmla="*/ 221 h 883"/>
              <a:gd name="T20" fmla="*/ 576 w 910"/>
              <a:gd name="T21" fmla="*/ 214 h 883"/>
              <a:gd name="T22" fmla="*/ 547 w 910"/>
              <a:gd name="T23" fmla="*/ 206 h 883"/>
              <a:gd name="T24" fmla="*/ 511 w 910"/>
              <a:gd name="T25" fmla="*/ 184 h 883"/>
              <a:gd name="T26" fmla="*/ 481 w 910"/>
              <a:gd name="T27" fmla="*/ 175 h 883"/>
              <a:gd name="T28" fmla="*/ 255 w 910"/>
              <a:gd name="T29" fmla="*/ 365 h 883"/>
              <a:gd name="T30" fmla="*/ 4 w 910"/>
              <a:gd name="T31" fmla="*/ 355 h 883"/>
              <a:gd name="T32" fmla="*/ 19 w 910"/>
              <a:gd name="T33" fmla="*/ 370 h 883"/>
              <a:gd name="T34" fmla="*/ 44 w 910"/>
              <a:gd name="T35" fmla="*/ 404 h 883"/>
              <a:gd name="T36" fmla="*/ 75 w 910"/>
              <a:gd name="T37" fmla="*/ 445 h 883"/>
              <a:gd name="T38" fmla="*/ 104 w 910"/>
              <a:gd name="T39" fmla="*/ 467 h 883"/>
              <a:gd name="T40" fmla="*/ 121 w 910"/>
              <a:gd name="T41" fmla="*/ 516 h 883"/>
              <a:gd name="T42" fmla="*/ 182 w 910"/>
              <a:gd name="T43" fmla="*/ 593 h 883"/>
              <a:gd name="T44" fmla="*/ 240 w 910"/>
              <a:gd name="T45" fmla="*/ 600 h 883"/>
              <a:gd name="T46" fmla="*/ 292 w 910"/>
              <a:gd name="T47" fmla="*/ 545 h 883"/>
              <a:gd name="T48" fmla="*/ 319 w 910"/>
              <a:gd name="T49" fmla="*/ 549 h 883"/>
              <a:gd name="T50" fmla="*/ 350 w 910"/>
              <a:gd name="T51" fmla="*/ 555 h 883"/>
              <a:gd name="T52" fmla="*/ 382 w 910"/>
              <a:gd name="T53" fmla="*/ 586 h 883"/>
              <a:gd name="T54" fmla="*/ 403 w 910"/>
              <a:gd name="T55" fmla="*/ 611 h 883"/>
              <a:gd name="T56" fmla="*/ 416 w 910"/>
              <a:gd name="T57" fmla="*/ 642 h 883"/>
              <a:gd name="T58" fmla="*/ 436 w 910"/>
              <a:gd name="T59" fmla="*/ 683 h 883"/>
              <a:gd name="T60" fmla="*/ 457 w 910"/>
              <a:gd name="T61" fmla="*/ 708 h 883"/>
              <a:gd name="T62" fmla="*/ 486 w 910"/>
              <a:gd name="T63" fmla="*/ 746 h 883"/>
              <a:gd name="T64" fmla="*/ 492 w 910"/>
              <a:gd name="T65" fmla="*/ 785 h 883"/>
              <a:gd name="T66" fmla="*/ 511 w 910"/>
              <a:gd name="T67" fmla="*/ 813 h 883"/>
              <a:gd name="T68" fmla="*/ 525 w 910"/>
              <a:gd name="T69" fmla="*/ 841 h 883"/>
              <a:gd name="T70" fmla="*/ 562 w 910"/>
              <a:gd name="T71" fmla="*/ 852 h 883"/>
              <a:gd name="T72" fmla="*/ 584 w 910"/>
              <a:gd name="T73" fmla="*/ 866 h 883"/>
              <a:gd name="T74" fmla="*/ 620 w 910"/>
              <a:gd name="T75" fmla="*/ 873 h 883"/>
              <a:gd name="T76" fmla="*/ 647 w 910"/>
              <a:gd name="T77" fmla="*/ 883 h 883"/>
              <a:gd name="T78" fmla="*/ 635 w 910"/>
              <a:gd name="T79" fmla="*/ 844 h 883"/>
              <a:gd name="T80" fmla="*/ 637 w 910"/>
              <a:gd name="T81" fmla="*/ 800 h 883"/>
              <a:gd name="T82" fmla="*/ 649 w 910"/>
              <a:gd name="T83" fmla="*/ 820 h 883"/>
              <a:gd name="T84" fmla="*/ 647 w 910"/>
              <a:gd name="T85" fmla="*/ 754 h 883"/>
              <a:gd name="T86" fmla="*/ 637 w 910"/>
              <a:gd name="T87" fmla="*/ 756 h 883"/>
              <a:gd name="T88" fmla="*/ 638 w 910"/>
              <a:gd name="T89" fmla="*/ 710 h 883"/>
              <a:gd name="T90" fmla="*/ 664 w 910"/>
              <a:gd name="T91" fmla="*/ 695 h 883"/>
              <a:gd name="T92" fmla="*/ 660 w 910"/>
              <a:gd name="T93" fmla="*/ 706 h 883"/>
              <a:gd name="T94" fmla="*/ 659 w 910"/>
              <a:gd name="T95" fmla="*/ 712 h 883"/>
              <a:gd name="T96" fmla="*/ 698 w 910"/>
              <a:gd name="T97" fmla="*/ 698 h 883"/>
              <a:gd name="T98" fmla="*/ 696 w 910"/>
              <a:gd name="T99" fmla="*/ 676 h 883"/>
              <a:gd name="T100" fmla="*/ 711 w 910"/>
              <a:gd name="T101" fmla="*/ 656 h 883"/>
              <a:gd name="T102" fmla="*/ 745 w 910"/>
              <a:gd name="T103" fmla="*/ 650 h 883"/>
              <a:gd name="T104" fmla="*/ 745 w 910"/>
              <a:gd name="T105" fmla="*/ 664 h 883"/>
              <a:gd name="T106" fmla="*/ 794 w 910"/>
              <a:gd name="T107" fmla="*/ 627 h 883"/>
              <a:gd name="T108" fmla="*/ 810 w 910"/>
              <a:gd name="T109" fmla="*/ 617 h 883"/>
              <a:gd name="T110" fmla="*/ 806 w 910"/>
              <a:gd name="T111" fmla="*/ 576 h 883"/>
              <a:gd name="T112" fmla="*/ 813 w 910"/>
              <a:gd name="T113" fmla="*/ 572 h 883"/>
              <a:gd name="T114" fmla="*/ 835 w 910"/>
              <a:gd name="T115" fmla="*/ 584 h 883"/>
              <a:gd name="T116" fmla="*/ 893 w 910"/>
              <a:gd name="T117" fmla="*/ 569 h 883"/>
              <a:gd name="T118" fmla="*/ 903 w 910"/>
              <a:gd name="T119" fmla="*/ 547 h 883"/>
              <a:gd name="T120" fmla="*/ 901 w 910"/>
              <a:gd name="T121" fmla="*/ 511 h 883"/>
              <a:gd name="T122" fmla="*/ 906 w 910"/>
              <a:gd name="T123" fmla="*/ 477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10" h="883">
                <a:moveTo>
                  <a:pt x="905" y="464"/>
                </a:moveTo>
                <a:lnTo>
                  <a:pt x="905" y="464"/>
                </a:lnTo>
                <a:lnTo>
                  <a:pt x="905" y="459"/>
                </a:lnTo>
                <a:lnTo>
                  <a:pt x="905" y="459"/>
                </a:lnTo>
                <a:lnTo>
                  <a:pt x="905" y="455"/>
                </a:lnTo>
                <a:lnTo>
                  <a:pt x="905" y="455"/>
                </a:lnTo>
                <a:lnTo>
                  <a:pt x="905" y="448"/>
                </a:lnTo>
                <a:lnTo>
                  <a:pt x="905" y="442"/>
                </a:lnTo>
                <a:lnTo>
                  <a:pt x="905" y="442"/>
                </a:lnTo>
                <a:lnTo>
                  <a:pt x="905" y="437"/>
                </a:lnTo>
                <a:lnTo>
                  <a:pt x="901" y="433"/>
                </a:lnTo>
                <a:lnTo>
                  <a:pt x="901" y="433"/>
                </a:lnTo>
                <a:lnTo>
                  <a:pt x="896" y="426"/>
                </a:lnTo>
                <a:lnTo>
                  <a:pt x="896" y="426"/>
                </a:lnTo>
                <a:lnTo>
                  <a:pt x="895" y="421"/>
                </a:lnTo>
                <a:lnTo>
                  <a:pt x="895" y="421"/>
                </a:lnTo>
                <a:lnTo>
                  <a:pt x="891" y="418"/>
                </a:lnTo>
                <a:lnTo>
                  <a:pt x="891" y="418"/>
                </a:lnTo>
                <a:lnTo>
                  <a:pt x="890" y="411"/>
                </a:lnTo>
                <a:lnTo>
                  <a:pt x="890" y="411"/>
                </a:lnTo>
                <a:lnTo>
                  <a:pt x="888" y="408"/>
                </a:lnTo>
                <a:lnTo>
                  <a:pt x="888" y="404"/>
                </a:lnTo>
                <a:lnTo>
                  <a:pt x="888" y="404"/>
                </a:lnTo>
                <a:lnTo>
                  <a:pt x="884" y="401"/>
                </a:lnTo>
                <a:lnTo>
                  <a:pt x="883" y="398"/>
                </a:lnTo>
                <a:lnTo>
                  <a:pt x="883" y="398"/>
                </a:lnTo>
                <a:lnTo>
                  <a:pt x="881" y="394"/>
                </a:lnTo>
                <a:lnTo>
                  <a:pt x="879" y="391"/>
                </a:lnTo>
                <a:lnTo>
                  <a:pt x="879" y="391"/>
                </a:lnTo>
                <a:lnTo>
                  <a:pt x="874" y="386"/>
                </a:lnTo>
                <a:lnTo>
                  <a:pt x="873" y="382"/>
                </a:lnTo>
                <a:lnTo>
                  <a:pt x="873" y="379"/>
                </a:lnTo>
                <a:lnTo>
                  <a:pt x="871" y="303"/>
                </a:lnTo>
                <a:lnTo>
                  <a:pt x="869" y="246"/>
                </a:lnTo>
                <a:lnTo>
                  <a:pt x="869" y="246"/>
                </a:lnTo>
                <a:lnTo>
                  <a:pt x="866" y="246"/>
                </a:lnTo>
                <a:lnTo>
                  <a:pt x="862" y="246"/>
                </a:lnTo>
                <a:lnTo>
                  <a:pt x="857" y="250"/>
                </a:lnTo>
                <a:lnTo>
                  <a:pt x="857" y="250"/>
                </a:lnTo>
                <a:lnTo>
                  <a:pt x="850" y="252"/>
                </a:lnTo>
                <a:lnTo>
                  <a:pt x="850" y="252"/>
                </a:lnTo>
                <a:lnTo>
                  <a:pt x="847" y="253"/>
                </a:lnTo>
                <a:lnTo>
                  <a:pt x="844" y="255"/>
                </a:lnTo>
                <a:lnTo>
                  <a:pt x="844" y="255"/>
                </a:lnTo>
                <a:lnTo>
                  <a:pt x="842" y="253"/>
                </a:lnTo>
                <a:lnTo>
                  <a:pt x="840" y="250"/>
                </a:lnTo>
                <a:lnTo>
                  <a:pt x="840" y="250"/>
                </a:lnTo>
                <a:lnTo>
                  <a:pt x="839" y="248"/>
                </a:lnTo>
                <a:lnTo>
                  <a:pt x="839" y="248"/>
                </a:lnTo>
                <a:lnTo>
                  <a:pt x="835" y="246"/>
                </a:lnTo>
                <a:lnTo>
                  <a:pt x="835" y="246"/>
                </a:lnTo>
                <a:lnTo>
                  <a:pt x="830" y="241"/>
                </a:lnTo>
                <a:lnTo>
                  <a:pt x="830" y="241"/>
                </a:lnTo>
                <a:lnTo>
                  <a:pt x="827" y="240"/>
                </a:lnTo>
                <a:lnTo>
                  <a:pt x="823" y="240"/>
                </a:lnTo>
                <a:lnTo>
                  <a:pt x="823" y="240"/>
                </a:lnTo>
                <a:lnTo>
                  <a:pt x="822" y="240"/>
                </a:lnTo>
                <a:lnTo>
                  <a:pt x="818" y="238"/>
                </a:lnTo>
                <a:lnTo>
                  <a:pt x="817" y="235"/>
                </a:lnTo>
                <a:lnTo>
                  <a:pt x="813" y="235"/>
                </a:lnTo>
                <a:lnTo>
                  <a:pt x="813" y="235"/>
                </a:lnTo>
                <a:lnTo>
                  <a:pt x="811" y="235"/>
                </a:lnTo>
                <a:lnTo>
                  <a:pt x="808" y="235"/>
                </a:lnTo>
                <a:lnTo>
                  <a:pt x="808" y="235"/>
                </a:lnTo>
                <a:lnTo>
                  <a:pt x="805" y="233"/>
                </a:lnTo>
                <a:lnTo>
                  <a:pt x="803" y="231"/>
                </a:lnTo>
                <a:lnTo>
                  <a:pt x="803" y="231"/>
                </a:lnTo>
                <a:lnTo>
                  <a:pt x="796" y="228"/>
                </a:lnTo>
                <a:lnTo>
                  <a:pt x="791" y="226"/>
                </a:lnTo>
                <a:lnTo>
                  <a:pt x="791" y="226"/>
                </a:lnTo>
                <a:lnTo>
                  <a:pt x="784" y="226"/>
                </a:lnTo>
                <a:lnTo>
                  <a:pt x="784" y="226"/>
                </a:lnTo>
                <a:lnTo>
                  <a:pt x="781" y="230"/>
                </a:lnTo>
                <a:lnTo>
                  <a:pt x="778" y="231"/>
                </a:lnTo>
                <a:lnTo>
                  <a:pt x="778" y="231"/>
                </a:lnTo>
                <a:lnTo>
                  <a:pt x="774" y="231"/>
                </a:lnTo>
                <a:lnTo>
                  <a:pt x="771" y="230"/>
                </a:lnTo>
                <a:lnTo>
                  <a:pt x="769" y="228"/>
                </a:lnTo>
                <a:lnTo>
                  <a:pt x="766" y="228"/>
                </a:lnTo>
                <a:lnTo>
                  <a:pt x="766" y="228"/>
                </a:lnTo>
                <a:lnTo>
                  <a:pt x="742" y="231"/>
                </a:lnTo>
                <a:lnTo>
                  <a:pt x="742" y="231"/>
                </a:lnTo>
                <a:lnTo>
                  <a:pt x="735" y="233"/>
                </a:lnTo>
                <a:lnTo>
                  <a:pt x="727" y="233"/>
                </a:lnTo>
                <a:lnTo>
                  <a:pt x="727" y="233"/>
                </a:lnTo>
                <a:lnTo>
                  <a:pt x="711" y="235"/>
                </a:lnTo>
                <a:lnTo>
                  <a:pt x="711" y="235"/>
                </a:lnTo>
                <a:lnTo>
                  <a:pt x="705" y="235"/>
                </a:lnTo>
                <a:lnTo>
                  <a:pt x="698" y="231"/>
                </a:lnTo>
                <a:lnTo>
                  <a:pt x="698" y="231"/>
                </a:lnTo>
                <a:lnTo>
                  <a:pt x="696" y="230"/>
                </a:lnTo>
                <a:lnTo>
                  <a:pt x="693" y="230"/>
                </a:lnTo>
                <a:lnTo>
                  <a:pt x="686" y="231"/>
                </a:lnTo>
                <a:lnTo>
                  <a:pt x="686" y="231"/>
                </a:lnTo>
                <a:lnTo>
                  <a:pt x="681" y="231"/>
                </a:lnTo>
                <a:lnTo>
                  <a:pt x="677" y="233"/>
                </a:lnTo>
                <a:lnTo>
                  <a:pt x="677" y="233"/>
                </a:lnTo>
                <a:lnTo>
                  <a:pt x="676" y="233"/>
                </a:lnTo>
                <a:lnTo>
                  <a:pt x="674" y="231"/>
                </a:lnTo>
                <a:lnTo>
                  <a:pt x="674" y="230"/>
                </a:lnTo>
                <a:lnTo>
                  <a:pt x="671" y="230"/>
                </a:lnTo>
                <a:lnTo>
                  <a:pt x="671" y="230"/>
                </a:lnTo>
                <a:lnTo>
                  <a:pt x="664" y="230"/>
                </a:lnTo>
                <a:lnTo>
                  <a:pt x="664" y="230"/>
                </a:lnTo>
                <a:lnTo>
                  <a:pt x="660" y="230"/>
                </a:lnTo>
                <a:lnTo>
                  <a:pt x="659" y="228"/>
                </a:lnTo>
                <a:lnTo>
                  <a:pt x="659" y="228"/>
                </a:lnTo>
                <a:lnTo>
                  <a:pt x="655" y="230"/>
                </a:lnTo>
                <a:lnTo>
                  <a:pt x="652" y="231"/>
                </a:lnTo>
                <a:lnTo>
                  <a:pt x="650" y="235"/>
                </a:lnTo>
                <a:lnTo>
                  <a:pt x="647" y="235"/>
                </a:lnTo>
                <a:lnTo>
                  <a:pt x="647" y="235"/>
                </a:lnTo>
                <a:lnTo>
                  <a:pt x="640" y="236"/>
                </a:lnTo>
                <a:lnTo>
                  <a:pt x="637" y="235"/>
                </a:lnTo>
                <a:lnTo>
                  <a:pt x="635" y="233"/>
                </a:lnTo>
                <a:lnTo>
                  <a:pt x="635" y="233"/>
                </a:lnTo>
                <a:lnTo>
                  <a:pt x="630" y="228"/>
                </a:lnTo>
                <a:lnTo>
                  <a:pt x="630" y="228"/>
                </a:lnTo>
                <a:lnTo>
                  <a:pt x="627" y="224"/>
                </a:lnTo>
                <a:lnTo>
                  <a:pt x="625" y="223"/>
                </a:lnTo>
                <a:lnTo>
                  <a:pt x="621" y="226"/>
                </a:lnTo>
                <a:lnTo>
                  <a:pt x="621" y="226"/>
                </a:lnTo>
                <a:lnTo>
                  <a:pt x="616" y="231"/>
                </a:lnTo>
                <a:lnTo>
                  <a:pt x="613" y="233"/>
                </a:lnTo>
                <a:lnTo>
                  <a:pt x="610" y="233"/>
                </a:lnTo>
                <a:lnTo>
                  <a:pt x="610" y="233"/>
                </a:lnTo>
                <a:lnTo>
                  <a:pt x="606" y="230"/>
                </a:lnTo>
                <a:lnTo>
                  <a:pt x="604" y="228"/>
                </a:lnTo>
                <a:lnTo>
                  <a:pt x="601" y="221"/>
                </a:lnTo>
                <a:lnTo>
                  <a:pt x="601" y="221"/>
                </a:lnTo>
                <a:lnTo>
                  <a:pt x="598" y="216"/>
                </a:lnTo>
                <a:lnTo>
                  <a:pt x="594" y="214"/>
                </a:lnTo>
                <a:lnTo>
                  <a:pt x="594" y="214"/>
                </a:lnTo>
                <a:lnTo>
                  <a:pt x="593" y="214"/>
                </a:lnTo>
                <a:lnTo>
                  <a:pt x="589" y="214"/>
                </a:lnTo>
                <a:lnTo>
                  <a:pt x="589" y="214"/>
                </a:lnTo>
                <a:lnTo>
                  <a:pt x="587" y="216"/>
                </a:lnTo>
                <a:lnTo>
                  <a:pt x="584" y="214"/>
                </a:lnTo>
                <a:lnTo>
                  <a:pt x="584" y="214"/>
                </a:lnTo>
                <a:lnTo>
                  <a:pt x="581" y="214"/>
                </a:lnTo>
                <a:lnTo>
                  <a:pt x="577" y="213"/>
                </a:lnTo>
                <a:lnTo>
                  <a:pt x="577" y="213"/>
                </a:lnTo>
                <a:lnTo>
                  <a:pt x="576" y="214"/>
                </a:lnTo>
                <a:lnTo>
                  <a:pt x="572" y="213"/>
                </a:lnTo>
                <a:lnTo>
                  <a:pt x="569" y="209"/>
                </a:lnTo>
                <a:lnTo>
                  <a:pt x="569" y="209"/>
                </a:lnTo>
                <a:lnTo>
                  <a:pt x="567" y="207"/>
                </a:lnTo>
                <a:lnTo>
                  <a:pt x="564" y="206"/>
                </a:lnTo>
                <a:lnTo>
                  <a:pt x="564" y="206"/>
                </a:lnTo>
                <a:lnTo>
                  <a:pt x="562" y="206"/>
                </a:lnTo>
                <a:lnTo>
                  <a:pt x="560" y="207"/>
                </a:lnTo>
                <a:lnTo>
                  <a:pt x="560" y="207"/>
                </a:lnTo>
                <a:lnTo>
                  <a:pt x="557" y="206"/>
                </a:lnTo>
                <a:lnTo>
                  <a:pt x="554" y="206"/>
                </a:lnTo>
                <a:lnTo>
                  <a:pt x="547" y="206"/>
                </a:lnTo>
                <a:lnTo>
                  <a:pt x="547" y="206"/>
                </a:lnTo>
                <a:lnTo>
                  <a:pt x="540" y="204"/>
                </a:lnTo>
                <a:lnTo>
                  <a:pt x="540" y="204"/>
                </a:lnTo>
                <a:lnTo>
                  <a:pt x="533" y="204"/>
                </a:lnTo>
                <a:lnTo>
                  <a:pt x="533" y="204"/>
                </a:lnTo>
                <a:lnTo>
                  <a:pt x="530" y="202"/>
                </a:lnTo>
                <a:lnTo>
                  <a:pt x="528" y="199"/>
                </a:lnTo>
                <a:lnTo>
                  <a:pt x="528" y="199"/>
                </a:lnTo>
                <a:lnTo>
                  <a:pt x="525" y="192"/>
                </a:lnTo>
                <a:lnTo>
                  <a:pt x="521" y="189"/>
                </a:lnTo>
                <a:lnTo>
                  <a:pt x="518" y="185"/>
                </a:lnTo>
                <a:lnTo>
                  <a:pt x="518" y="185"/>
                </a:lnTo>
                <a:lnTo>
                  <a:pt x="515" y="184"/>
                </a:lnTo>
                <a:lnTo>
                  <a:pt x="511" y="184"/>
                </a:lnTo>
                <a:lnTo>
                  <a:pt x="503" y="185"/>
                </a:lnTo>
                <a:lnTo>
                  <a:pt x="503" y="185"/>
                </a:lnTo>
                <a:lnTo>
                  <a:pt x="501" y="184"/>
                </a:lnTo>
                <a:lnTo>
                  <a:pt x="498" y="182"/>
                </a:lnTo>
                <a:lnTo>
                  <a:pt x="494" y="180"/>
                </a:lnTo>
                <a:lnTo>
                  <a:pt x="492" y="180"/>
                </a:lnTo>
                <a:lnTo>
                  <a:pt x="492" y="180"/>
                </a:lnTo>
                <a:lnTo>
                  <a:pt x="489" y="182"/>
                </a:lnTo>
                <a:lnTo>
                  <a:pt x="486" y="180"/>
                </a:lnTo>
                <a:lnTo>
                  <a:pt x="486" y="180"/>
                </a:lnTo>
                <a:lnTo>
                  <a:pt x="482" y="179"/>
                </a:lnTo>
                <a:lnTo>
                  <a:pt x="481" y="175"/>
                </a:lnTo>
                <a:lnTo>
                  <a:pt x="481" y="175"/>
                </a:lnTo>
                <a:lnTo>
                  <a:pt x="479" y="174"/>
                </a:lnTo>
                <a:lnTo>
                  <a:pt x="477" y="172"/>
                </a:lnTo>
                <a:lnTo>
                  <a:pt x="477" y="172"/>
                </a:lnTo>
                <a:lnTo>
                  <a:pt x="474" y="167"/>
                </a:lnTo>
                <a:lnTo>
                  <a:pt x="467" y="165"/>
                </a:lnTo>
                <a:lnTo>
                  <a:pt x="467" y="165"/>
                </a:lnTo>
                <a:lnTo>
                  <a:pt x="467" y="165"/>
                </a:lnTo>
                <a:lnTo>
                  <a:pt x="467" y="165"/>
                </a:lnTo>
                <a:lnTo>
                  <a:pt x="465" y="163"/>
                </a:lnTo>
                <a:lnTo>
                  <a:pt x="470" y="7"/>
                </a:lnTo>
                <a:lnTo>
                  <a:pt x="470" y="7"/>
                </a:lnTo>
                <a:lnTo>
                  <a:pt x="277" y="0"/>
                </a:lnTo>
                <a:lnTo>
                  <a:pt x="255" y="365"/>
                </a:lnTo>
                <a:lnTo>
                  <a:pt x="0" y="350"/>
                </a:lnTo>
                <a:lnTo>
                  <a:pt x="0" y="352"/>
                </a:lnTo>
                <a:lnTo>
                  <a:pt x="0" y="352"/>
                </a:lnTo>
                <a:lnTo>
                  <a:pt x="0" y="353"/>
                </a:lnTo>
                <a:lnTo>
                  <a:pt x="0" y="353"/>
                </a:lnTo>
                <a:lnTo>
                  <a:pt x="2" y="353"/>
                </a:lnTo>
                <a:lnTo>
                  <a:pt x="2" y="353"/>
                </a:lnTo>
                <a:lnTo>
                  <a:pt x="2" y="353"/>
                </a:lnTo>
                <a:lnTo>
                  <a:pt x="2" y="353"/>
                </a:lnTo>
                <a:lnTo>
                  <a:pt x="2" y="355"/>
                </a:lnTo>
                <a:lnTo>
                  <a:pt x="2" y="355"/>
                </a:lnTo>
                <a:lnTo>
                  <a:pt x="4" y="355"/>
                </a:lnTo>
                <a:lnTo>
                  <a:pt x="4" y="355"/>
                </a:lnTo>
                <a:lnTo>
                  <a:pt x="5" y="357"/>
                </a:lnTo>
                <a:lnTo>
                  <a:pt x="5" y="357"/>
                </a:lnTo>
                <a:lnTo>
                  <a:pt x="5" y="357"/>
                </a:lnTo>
                <a:lnTo>
                  <a:pt x="7" y="359"/>
                </a:lnTo>
                <a:lnTo>
                  <a:pt x="7" y="359"/>
                </a:lnTo>
                <a:lnTo>
                  <a:pt x="7" y="360"/>
                </a:lnTo>
                <a:lnTo>
                  <a:pt x="11" y="360"/>
                </a:lnTo>
                <a:lnTo>
                  <a:pt x="11" y="360"/>
                </a:lnTo>
                <a:lnTo>
                  <a:pt x="12" y="365"/>
                </a:lnTo>
                <a:lnTo>
                  <a:pt x="12" y="365"/>
                </a:lnTo>
                <a:lnTo>
                  <a:pt x="16" y="369"/>
                </a:lnTo>
                <a:lnTo>
                  <a:pt x="19" y="370"/>
                </a:lnTo>
                <a:lnTo>
                  <a:pt x="19" y="370"/>
                </a:lnTo>
                <a:lnTo>
                  <a:pt x="21" y="374"/>
                </a:lnTo>
                <a:lnTo>
                  <a:pt x="22" y="375"/>
                </a:lnTo>
                <a:lnTo>
                  <a:pt x="24" y="379"/>
                </a:lnTo>
                <a:lnTo>
                  <a:pt x="24" y="379"/>
                </a:lnTo>
                <a:lnTo>
                  <a:pt x="26" y="384"/>
                </a:lnTo>
                <a:lnTo>
                  <a:pt x="29" y="386"/>
                </a:lnTo>
                <a:lnTo>
                  <a:pt x="33" y="389"/>
                </a:lnTo>
                <a:lnTo>
                  <a:pt x="34" y="394"/>
                </a:lnTo>
                <a:lnTo>
                  <a:pt x="34" y="394"/>
                </a:lnTo>
                <a:lnTo>
                  <a:pt x="36" y="398"/>
                </a:lnTo>
                <a:lnTo>
                  <a:pt x="39" y="401"/>
                </a:lnTo>
                <a:lnTo>
                  <a:pt x="39" y="401"/>
                </a:lnTo>
                <a:lnTo>
                  <a:pt x="44" y="404"/>
                </a:lnTo>
                <a:lnTo>
                  <a:pt x="48" y="408"/>
                </a:lnTo>
                <a:lnTo>
                  <a:pt x="48" y="408"/>
                </a:lnTo>
                <a:lnTo>
                  <a:pt x="55" y="415"/>
                </a:lnTo>
                <a:lnTo>
                  <a:pt x="58" y="423"/>
                </a:lnTo>
                <a:lnTo>
                  <a:pt x="58" y="423"/>
                </a:lnTo>
                <a:lnTo>
                  <a:pt x="61" y="426"/>
                </a:lnTo>
                <a:lnTo>
                  <a:pt x="65" y="428"/>
                </a:lnTo>
                <a:lnTo>
                  <a:pt x="65" y="428"/>
                </a:lnTo>
                <a:lnTo>
                  <a:pt x="70" y="432"/>
                </a:lnTo>
                <a:lnTo>
                  <a:pt x="72" y="437"/>
                </a:lnTo>
                <a:lnTo>
                  <a:pt x="72" y="437"/>
                </a:lnTo>
                <a:lnTo>
                  <a:pt x="72" y="440"/>
                </a:lnTo>
                <a:lnTo>
                  <a:pt x="75" y="445"/>
                </a:lnTo>
                <a:lnTo>
                  <a:pt x="75" y="445"/>
                </a:lnTo>
                <a:lnTo>
                  <a:pt x="78" y="447"/>
                </a:lnTo>
                <a:lnTo>
                  <a:pt x="84" y="450"/>
                </a:lnTo>
                <a:lnTo>
                  <a:pt x="84" y="450"/>
                </a:lnTo>
                <a:lnTo>
                  <a:pt x="87" y="459"/>
                </a:lnTo>
                <a:lnTo>
                  <a:pt x="87" y="459"/>
                </a:lnTo>
                <a:lnTo>
                  <a:pt x="89" y="460"/>
                </a:lnTo>
                <a:lnTo>
                  <a:pt x="92" y="460"/>
                </a:lnTo>
                <a:lnTo>
                  <a:pt x="95" y="460"/>
                </a:lnTo>
                <a:lnTo>
                  <a:pt x="95" y="460"/>
                </a:lnTo>
                <a:lnTo>
                  <a:pt x="99" y="460"/>
                </a:lnTo>
                <a:lnTo>
                  <a:pt x="100" y="462"/>
                </a:lnTo>
                <a:lnTo>
                  <a:pt x="104" y="467"/>
                </a:lnTo>
                <a:lnTo>
                  <a:pt x="104" y="467"/>
                </a:lnTo>
                <a:lnTo>
                  <a:pt x="107" y="469"/>
                </a:lnTo>
                <a:lnTo>
                  <a:pt x="111" y="472"/>
                </a:lnTo>
                <a:lnTo>
                  <a:pt x="111" y="472"/>
                </a:lnTo>
                <a:lnTo>
                  <a:pt x="111" y="477"/>
                </a:lnTo>
                <a:lnTo>
                  <a:pt x="111" y="484"/>
                </a:lnTo>
                <a:lnTo>
                  <a:pt x="111" y="484"/>
                </a:lnTo>
                <a:lnTo>
                  <a:pt x="111" y="489"/>
                </a:lnTo>
                <a:lnTo>
                  <a:pt x="111" y="494"/>
                </a:lnTo>
                <a:lnTo>
                  <a:pt x="111" y="494"/>
                </a:lnTo>
                <a:lnTo>
                  <a:pt x="116" y="506"/>
                </a:lnTo>
                <a:lnTo>
                  <a:pt x="121" y="516"/>
                </a:lnTo>
                <a:lnTo>
                  <a:pt x="121" y="516"/>
                </a:lnTo>
                <a:lnTo>
                  <a:pt x="124" y="528"/>
                </a:lnTo>
                <a:lnTo>
                  <a:pt x="126" y="535"/>
                </a:lnTo>
                <a:lnTo>
                  <a:pt x="129" y="542"/>
                </a:lnTo>
                <a:lnTo>
                  <a:pt x="129" y="542"/>
                </a:lnTo>
                <a:lnTo>
                  <a:pt x="141" y="561"/>
                </a:lnTo>
                <a:lnTo>
                  <a:pt x="141" y="561"/>
                </a:lnTo>
                <a:lnTo>
                  <a:pt x="150" y="571"/>
                </a:lnTo>
                <a:lnTo>
                  <a:pt x="158" y="579"/>
                </a:lnTo>
                <a:lnTo>
                  <a:pt x="158" y="579"/>
                </a:lnTo>
                <a:lnTo>
                  <a:pt x="170" y="588"/>
                </a:lnTo>
                <a:lnTo>
                  <a:pt x="170" y="588"/>
                </a:lnTo>
                <a:lnTo>
                  <a:pt x="182" y="593"/>
                </a:lnTo>
                <a:lnTo>
                  <a:pt x="182" y="593"/>
                </a:lnTo>
                <a:lnTo>
                  <a:pt x="187" y="594"/>
                </a:lnTo>
                <a:lnTo>
                  <a:pt x="194" y="600"/>
                </a:lnTo>
                <a:lnTo>
                  <a:pt x="194" y="600"/>
                </a:lnTo>
                <a:lnTo>
                  <a:pt x="202" y="608"/>
                </a:lnTo>
                <a:lnTo>
                  <a:pt x="202" y="608"/>
                </a:lnTo>
                <a:lnTo>
                  <a:pt x="207" y="611"/>
                </a:lnTo>
                <a:lnTo>
                  <a:pt x="214" y="615"/>
                </a:lnTo>
                <a:lnTo>
                  <a:pt x="223" y="615"/>
                </a:lnTo>
                <a:lnTo>
                  <a:pt x="229" y="615"/>
                </a:lnTo>
                <a:lnTo>
                  <a:pt x="229" y="615"/>
                </a:lnTo>
                <a:lnTo>
                  <a:pt x="235" y="611"/>
                </a:lnTo>
                <a:lnTo>
                  <a:pt x="236" y="605"/>
                </a:lnTo>
                <a:lnTo>
                  <a:pt x="240" y="600"/>
                </a:lnTo>
                <a:lnTo>
                  <a:pt x="243" y="594"/>
                </a:lnTo>
                <a:lnTo>
                  <a:pt x="243" y="594"/>
                </a:lnTo>
                <a:lnTo>
                  <a:pt x="252" y="584"/>
                </a:lnTo>
                <a:lnTo>
                  <a:pt x="252" y="584"/>
                </a:lnTo>
                <a:lnTo>
                  <a:pt x="255" y="579"/>
                </a:lnTo>
                <a:lnTo>
                  <a:pt x="257" y="572"/>
                </a:lnTo>
                <a:lnTo>
                  <a:pt x="257" y="572"/>
                </a:lnTo>
                <a:lnTo>
                  <a:pt x="263" y="562"/>
                </a:lnTo>
                <a:lnTo>
                  <a:pt x="267" y="557"/>
                </a:lnTo>
                <a:lnTo>
                  <a:pt x="272" y="554"/>
                </a:lnTo>
                <a:lnTo>
                  <a:pt x="272" y="554"/>
                </a:lnTo>
                <a:lnTo>
                  <a:pt x="282" y="549"/>
                </a:lnTo>
                <a:lnTo>
                  <a:pt x="292" y="545"/>
                </a:lnTo>
                <a:lnTo>
                  <a:pt x="292" y="545"/>
                </a:lnTo>
                <a:lnTo>
                  <a:pt x="296" y="545"/>
                </a:lnTo>
                <a:lnTo>
                  <a:pt x="296" y="545"/>
                </a:lnTo>
                <a:lnTo>
                  <a:pt x="297" y="547"/>
                </a:lnTo>
                <a:lnTo>
                  <a:pt x="299" y="549"/>
                </a:lnTo>
                <a:lnTo>
                  <a:pt x="299" y="549"/>
                </a:lnTo>
                <a:lnTo>
                  <a:pt x="302" y="549"/>
                </a:lnTo>
                <a:lnTo>
                  <a:pt x="308" y="549"/>
                </a:lnTo>
                <a:lnTo>
                  <a:pt x="308" y="549"/>
                </a:lnTo>
                <a:lnTo>
                  <a:pt x="314" y="549"/>
                </a:lnTo>
                <a:lnTo>
                  <a:pt x="314" y="549"/>
                </a:lnTo>
                <a:lnTo>
                  <a:pt x="316" y="549"/>
                </a:lnTo>
                <a:lnTo>
                  <a:pt x="319" y="549"/>
                </a:lnTo>
                <a:lnTo>
                  <a:pt x="319" y="549"/>
                </a:lnTo>
                <a:lnTo>
                  <a:pt x="324" y="552"/>
                </a:lnTo>
                <a:lnTo>
                  <a:pt x="324" y="552"/>
                </a:lnTo>
                <a:lnTo>
                  <a:pt x="328" y="552"/>
                </a:lnTo>
                <a:lnTo>
                  <a:pt x="331" y="552"/>
                </a:lnTo>
                <a:lnTo>
                  <a:pt x="331" y="552"/>
                </a:lnTo>
                <a:lnTo>
                  <a:pt x="335" y="550"/>
                </a:lnTo>
                <a:lnTo>
                  <a:pt x="338" y="550"/>
                </a:lnTo>
                <a:lnTo>
                  <a:pt x="338" y="550"/>
                </a:lnTo>
                <a:lnTo>
                  <a:pt x="343" y="554"/>
                </a:lnTo>
                <a:lnTo>
                  <a:pt x="343" y="554"/>
                </a:lnTo>
                <a:lnTo>
                  <a:pt x="350" y="555"/>
                </a:lnTo>
                <a:lnTo>
                  <a:pt x="350" y="555"/>
                </a:lnTo>
                <a:lnTo>
                  <a:pt x="352" y="557"/>
                </a:lnTo>
                <a:lnTo>
                  <a:pt x="353" y="559"/>
                </a:lnTo>
                <a:lnTo>
                  <a:pt x="353" y="559"/>
                </a:lnTo>
                <a:lnTo>
                  <a:pt x="357" y="566"/>
                </a:lnTo>
                <a:lnTo>
                  <a:pt x="358" y="567"/>
                </a:lnTo>
                <a:lnTo>
                  <a:pt x="362" y="569"/>
                </a:lnTo>
                <a:lnTo>
                  <a:pt x="362" y="569"/>
                </a:lnTo>
                <a:lnTo>
                  <a:pt x="369" y="571"/>
                </a:lnTo>
                <a:lnTo>
                  <a:pt x="374" y="576"/>
                </a:lnTo>
                <a:lnTo>
                  <a:pt x="374" y="576"/>
                </a:lnTo>
                <a:lnTo>
                  <a:pt x="377" y="581"/>
                </a:lnTo>
                <a:lnTo>
                  <a:pt x="382" y="586"/>
                </a:lnTo>
                <a:lnTo>
                  <a:pt x="382" y="586"/>
                </a:lnTo>
                <a:lnTo>
                  <a:pt x="384" y="586"/>
                </a:lnTo>
                <a:lnTo>
                  <a:pt x="386" y="589"/>
                </a:lnTo>
                <a:lnTo>
                  <a:pt x="386" y="589"/>
                </a:lnTo>
                <a:lnTo>
                  <a:pt x="387" y="594"/>
                </a:lnTo>
                <a:lnTo>
                  <a:pt x="387" y="594"/>
                </a:lnTo>
                <a:lnTo>
                  <a:pt x="391" y="598"/>
                </a:lnTo>
                <a:lnTo>
                  <a:pt x="394" y="601"/>
                </a:lnTo>
                <a:lnTo>
                  <a:pt x="394" y="601"/>
                </a:lnTo>
                <a:lnTo>
                  <a:pt x="397" y="601"/>
                </a:lnTo>
                <a:lnTo>
                  <a:pt x="401" y="603"/>
                </a:lnTo>
                <a:lnTo>
                  <a:pt x="401" y="603"/>
                </a:lnTo>
                <a:lnTo>
                  <a:pt x="403" y="606"/>
                </a:lnTo>
                <a:lnTo>
                  <a:pt x="403" y="611"/>
                </a:lnTo>
                <a:lnTo>
                  <a:pt x="403" y="611"/>
                </a:lnTo>
                <a:lnTo>
                  <a:pt x="403" y="613"/>
                </a:lnTo>
                <a:lnTo>
                  <a:pt x="404" y="615"/>
                </a:lnTo>
                <a:lnTo>
                  <a:pt x="406" y="617"/>
                </a:lnTo>
                <a:lnTo>
                  <a:pt x="408" y="618"/>
                </a:lnTo>
                <a:lnTo>
                  <a:pt x="408" y="618"/>
                </a:lnTo>
                <a:lnTo>
                  <a:pt x="409" y="622"/>
                </a:lnTo>
                <a:lnTo>
                  <a:pt x="409" y="622"/>
                </a:lnTo>
                <a:lnTo>
                  <a:pt x="411" y="625"/>
                </a:lnTo>
                <a:lnTo>
                  <a:pt x="411" y="625"/>
                </a:lnTo>
                <a:lnTo>
                  <a:pt x="413" y="635"/>
                </a:lnTo>
                <a:lnTo>
                  <a:pt x="413" y="635"/>
                </a:lnTo>
                <a:lnTo>
                  <a:pt x="416" y="642"/>
                </a:lnTo>
                <a:lnTo>
                  <a:pt x="421" y="647"/>
                </a:lnTo>
                <a:lnTo>
                  <a:pt x="421" y="647"/>
                </a:lnTo>
                <a:lnTo>
                  <a:pt x="423" y="652"/>
                </a:lnTo>
                <a:lnTo>
                  <a:pt x="425" y="656"/>
                </a:lnTo>
                <a:lnTo>
                  <a:pt x="425" y="656"/>
                </a:lnTo>
                <a:lnTo>
                  <a:pt x="428" y="666"/>
                </a:lnTo>
                <a:lnTo>
                  <a:pt x="428" y="666"/>
                </a:lnTo>
                <a:lnTo>
                  <a:pt x="431" y="671"/>
                </a:lnTo>
                <a:lnTo>
                  <a:pt x="435" y="676"/>
                </a:lnTo>
                <a:lnTo>
                  <a:pt x="435" y="676"/>
                </a:lnTo>
                <a:lnTo>
                  <a:pt x="435" y="679"/>
                </a:lnTo>
                <a:lnTo>
                  <a:pt x="435" y="679"/>
                </a:lnTo>
                <a:lnTo>
                  <a:pt x="436" y="683"/>
                </a:lnTo>
                <a:lnTo>
                  <a:pt x="440" y="684"/>
                </a:lnTo>
                <a:lnTo>
                  <a:pt x="440" y="684"/>
                </a:lnTo>
                <a:lnTo>
                  <a:pt x="445" y="690"/>
                </a:lnTo>
                <a:lnTo>
                  <a:pt x="448" y="693"/>
                </a:lnTo>
                <a:lnTo>
                  <a:pt x="448" y="693"/>
                </a:lnTo>
                <a:lnTo>
                  <a:pt x="450" y="696"/>
                </a:lnTo>
                <a:lnTo>
                  <a:pt x="450" y="698"/>
                </a:lnTo>
                <a:lnTo>
                  <a:pt x="452" y="701"/>
                </a:lnTo>
                <a:lnTo>
                  <a:pt x="452" y="701"/>
                </a:lnTo>
                <a:lnTo>
                  <a:pt x="455" y="703"/>
                </a:lnTo>
                <a:lnTo>
                  <a:pt x="455" y="703"/>
                </a:lnTo>
                <a:lnTo>
                  <a:pt x="457" y="708"/>
                </a:lnTo>
                <a:lnTo>
                  <a:pt x="457" y="708"/>
                </a:lnTo>
                <a:lnTo>
                  <a:pt x="460" y="712"/>
                </a:lnTo>
                <a:lnTo>
                  <a:pt x="462" y="715"/>
                </a:lnTo>
                <a:lnTo>
                  <a:pt x="462" y="715"/>
                </a:lnTo>
                <a:lnTo>
                  <a:pt x="465" y="723"/>
                </a:lnTo>
                <a:lnTo>
                  <a:pt x="465" y="723"/>
                </a:lnTo>
                <a:lnTo>
                  <a:pt x="469" y="729"/>
                </a:lnTo>
                <a:lnTo>
                  <a:pt x="472" y="730"/>
                </a:lnTo>
                <a:lnTo>
                  <a:pt x="472" y="730"/>
                </a:lnTo>
                <a:lnTo>
                  <a:pt x="475" y="734"/>
                </a:lnTo>
                <a:lnTo>
                  <a:pt x="481" y="737"/>
                </a:lnTo>
                <a:lnTo>
                  <a:pt x="481" y="737"/>
                </a:lnTo>
                <a:lnTo>
                  <a:pt x="486" y="746"/>
                </a:lnTo>
                <a:lnTo>
                  <a:pt x="486" y="746"/>
                </a:lnTo>
                <a:lnTo>
                  <a:pt x="487" y="749"/>
                </a:lnTo>
                <a:lnTo>
                  <a:pt x="489" y="754"/>
                </a:lnTo>
                <a:lnTo>
                  <a:pt x="489" y="754"/>
                </a:lnTo>
                <a:lnTo>
                  <a:pt x="491" y="762"/>
                </a:lnTo>
                <a:lnTo>
                  <a:pt x="491" y="762"/>
                </a:lnTo>
                <a:lnTo>
                  <a:pt x="491" y="771"/>
                </a:lnTo>
                <a:lnTo>
                  <a:pt x="491" y="771"/>
                </a:lnTo>
                <a:lnTo>
                  <a:pt x="492" y="774"/>
                </a:lnTo>
                <a:lnTo>
                  <a:pt x="492" y="774"/>
                </a:lnTo>
                <a:lnTo>
                  <a:pt x="491" y="779"/>
                </a:lnTo>
                <a:lnTo>
                  <a:pt x="491" y="781"/>
                </a:lnTo>
                <a:lnTo>
                  <a:pt x="492" y="785"/>
                </a:lnTo>
                <a:lnTo>
                  <a:pt x="492" y="785"/>
                </a:lnTo>
                <a:lnTo>
                  <a:pt x="494" y="788"/>
                </a:lnTo>
                <a:lnTo>
                  <a:pt x="494" y="791"/>
                </a:lnTo>
                <a:lnTo>
                  <a:pt x="494" y="791"/>
                </a:lnTo>
                <a:lnTo>
                  <a:pt x="499" y="796"/>
                </a:lnTo>
                <a:lnTo>
                  <a:pt x="499" y="796"/>
                </a:lnTo>
                <a:lnTo>
                  <a:pt x="501" y="800"/>
                </a:lnTo>
                <a:lnTo>
                  <a:pt x="501" y="803"/>
                </a:lnTo>
                <a:lnTo>
                  <a:pt x="501" y="803"/>
                </a:lnTo>
                <a:lnTo>
                  <a:pt x="503" y="805"/>
                </a:lnTo>
                <a:lnTo>
                  <a:pt x="506" y="808"/>
                </a:lnTo>
                <a:lnTo>
                  <a:pt x="506" y="808"/>
                </a:lnTo>
                <a:lnTo>
                  <a:pt x="509" y="810"/>
                </a:lnTo>
                <a:lnTo>
                  <a:pt x="511" y="813"/>
                </a:lnTo>
                <a:lnTo>
                  <a:pt x="511" y="822"/>
                </a:lnTo>
                <a:lnTo>
                  <a:pt x="511" y="822"/>
                </a:lnTo>
                <a:lnTo>
                  <a:pt x="511" y="829"/>
                </a:lnTo>
                <a:lnTo>
                  <a:pt x="511" y="829"/>
                </a:lnTo>
                <a:lnTo>
                  <a:pt x="511" y="832"/>
                </a:lnTo>
                <a:lnTo>
                  <a:pt x="513" y="835"/>
                </a:lnTo>
                <a:lnTo>
                  <a:pt x="513" y="835"/>
                </a:lnTo>
                <a:lnTo>
                  <a:pt x="515" y="834"/>
                </a:lnTo>
                <a:lnTo>
                  <a:pt x="515" y="834"/>
                </a:lnTo>
                <a:lnTo>
                  <a:pt x="520" y="837"/>
                </a:lnTo>
                <a:lnTo>
                  <a:pt x="520" y="837"/>
                </a:lnTo>
                <a:lnTo>
                  <a:pt x="525" y="841"/>
                </a:lnTo>
                <a:lnTo>
                  <a:pt x="525" y="841"/>
                </a:lnTo>
                <a:lnTo>
                  <a:pt x="530" y="844"/>
                </a:lnTo>
                <a:lnTo>
                  <a:pt x="530" y="844"/>
                </a:lnTo>
                <a:lnTo>
                  <a:pt x="535" y="847"/>
                </a:lnTo>
                <a:lnTo>
                  <a:pt x="535" y="847"/>
                </a:lnTo>
                <a:lnTo>
                  <a:pt x="542" y="851"/>
                </a:lnTo>
                <a:lnTo>
                  <a:pt x="547" y="856"/>
                </a:lnTo>
                <a:lnTo>
                  <a:pt x="547" y="856"/>
                </a:lnTo>
                <a:lnTo>
                  <a:pt x="548" y="858"/>
                </a:lnTo>
                <a:lnTo>
                  <a:pt x="552" y="858"/>
                </a:lnTo>
                <a:lnTo>
                  <a:pt x="552" y="858"/>
                </a:lnTo>
                <a:lnTo>
                  <a:pt x="557" y="856"/>
                </a:lnTo>
                <a:lnTo>
                  <a:pt x="557" y="856"/>
                </a:lnTo>
                <a:lnTo>
                  <a:pt x="562" y="852"/>
                </a:lnTo>
                <a:lnTo>
                  <a:pt x="562" y="852"/>
                </a:lnTo>
                <a:lnTo>
                  <a:pt x="569" y="852"/>
                </a:lnTo>
                <a:lnTo>
                  <a:pt x="569" y="852"/>
                </a:lnTo>
                <a:lnTo>
                  <a:pt x="572" y="854"/>
                </a:lnTo>
                <a:lnTo>
                  <a:pt x="574" y="856"/>
                </a:lnTo>
                <a:lnTo>
                  <a:pt x="574" y="856"/>
                </a:lnTo>
                <a:lnTo>
                  <a:pt x="577" y="858"/>
                </a:lnTo>
                <a:lnTo>
                  <a:pt x="577" y="858"/>
                </a:lnTo>
                <a:lnTo>
                  <a:pt x="581" y="859"/>
                </a:lnTo>
                <a:lnTo>
                  <a:pt x="581" y="861"/>
                </a:lnTo>
                <a:lnTo>
                  <a:pt x="581" y="861"/>
                </a:lnTo>
                <a:lnTo>
                  <a:pt x="582" y="863"/>
                </a:lnTo>
                <a:lnTo>
                  <a:pt x="584" y="866"/>
                </a:lnTo>
                <a:lnTo>
                  <a:pt x="584" y="866"/>
                </a:lnTo>
                <a:lnTo>
                  <a:pt x="589" y="868"/>
                </a:lnTo>
                <a:lnTo>
                  <a:pt x="594" y="868"/>
                </a:lnTo>
                <a:lnTo>
                  <a:pt x="594" y="868"/>
                </a:lnTo>
                <a:lnTo>
                  <a:pt x="599" y="868"/>
                </a:lnTo>
                <a:lnTo>
                  <a:pt x="599" y="868"/>
                </a:lnTo>
                <a:lnTo>
                  <a:pt x="603" y="871"/>
                </a:lnTo>
                <a:lnTo>
                  <a:pt x="603" y="871"/>
                </a:lnTo>
                <a:lnTo>
                  <a:pt x="608" y="871"/>
                </a:lnTo>
                <a:lnTo>
                  <a:pt x="611" y="871"/>
                </a:lnTo>
                <a:lnTo>
                  <a:pt x="616" y="871"/>
                </a:lnTo>
                <a:lnTo>
                  <a:pt x="620" y="873"/>
                </a:lnTo>
                <a:lnTo>
                  <a:pt x="620" y="873"/>
                </a:lnTo>
                <a:lnTo>
                  <a:pt x="625" y="876"/>
                </a:lnTo>
                <a:lnTo>
                  <a:pt x="630" y="878"/>
                </a:lnTo>
                <a:lnTo>
                  <a:pt x="630" y="878"/>
                </a:lnTo>
                <a:lnTo>
                  <a:pt x="635" y="880"/>
                </a:lnTo>
                <a:lnTo>
                  <a:pt x="635" y="880"/>
                </a:lnTo>
                <a:lnTo>
                  <a:pt x="637" y="881"/>
                </a:lnTo>
                <a:lnTo>
                  <a:pt x="638" y="883"/>
                </a:lnTo>
                <a:lnTo>
                  <a:pt x="638" y="883"/>
                </a:lnTo>
                <a:lnTo>
                  <a:pt x="642" y="883"/>
                </a:lnTo>
                <a:lnTo>
                  <a:pt x="643" y="883"/>
                </a:lnTo>
                <a:lnTo>
                  <a:pt x="643" y="883"/>
                </a:lnTo>
                <a:lnTo>
                  <a:pt x="647" y="883"/>
                </a:lnTo>
                <a:lnTo>
                  <a:pt x="647" y="883"/>
                </a:lnTo>
                <a:lnTo>
                  <a:pt x="650" y="880"/>
                </a:lnTo>
                <a:lnTo>
                  <a:pt x="650" y="876"/>
                </a:lnTo>
                <a:lnTo>
                  <a:pt x="650" y="876"/>
                </a:lnTo>
                <a:lnTo>
                  <a:pt x="650" y="873"/>
                </a:lnTo>
                <a:lnTo>
                  <a:pt x="649" y="871"/>
                </a:lnTo>
                <a:lnTo>
                  <a:pt x="649" y="871"/>
                </a:lnTo>
                <a:lnTo>
                  <a:pt x="643" y="859"/>
                </a:lnTo>
                <a:lnTo>
                  <a:pt x="643" y="859"/>
                </a:lnTo>
                <a:lnTo>
                  <a:pt x="640" y="854"/>
                </a:lnTo>
                <a:lnTo>
                  <a:pt x="637" y="851"/>
                </a:lnTo>
                <a:lnTo>
                  <a:pt x="637" y="851"/>
                </a:lnTo>
                <a:lnTo>
                  <a:pt x="635" y="847"/>
                </a:lnTo>
                <a:lnTo>
                  <a:pt x="635" y="844"/>
                </a:lnTo>
                <a:lnTo>
                  <a:pt x="637" y="839"/>
                </a:lnTo>
                <a:lnTo>
                  <a:pt x="637" y="839"/>
                </a:lnTo>
                <a:lnTo>
                  <a:pt x="638" y="830"/>
                </a:lnTo>
                <a:lnTo>
                  <a:pt x="638" y="824"/>
                </a:lnTo>
                <a:lnTo>
                  <a:pt x="637" y="817"/>
                </a:lnTo>
                <a:lnTo>
                  <a:pt x="635" y="810"/>
                </a:lnTo>
                <a:lnTo>
                  <a:pt x="635" y="810"/>
                </a:lnTo>
                <a:lnTo>
                  <a:pt x="630" y="796"/>
                </a:lnTo>
                <a:lnTo>
                  <a:pt x="630" y="790"/>
                </a:lnTo>
                <a:lnTo>
                  <a:pt x="632" y="788"/>
                </a:lnTo>
                <a:lnTo>
                  <a:pt x="635" y="788"/>
                </a:lnTo>
                <a:lnTo>
                  <a:pt x="635" y="788"/>
                </a:lnTo>
                <a:lnTo>
                  <a:pt x="637" y="800"/>
                </a:lnTo>
                <a:lnTo>
                  <a:pt x="638" y="812"/>
                </a:lnTo>
                <a:lnTo>
                  <a:pt x="640" y="824"/>
                </a:lnTo>
                <a:lnTo>
                  <a:pt x="642" y="834"/>
                </a:lnTo>
                <a:lnTo>
                  <a:pt x="642" y="834"/>
                </a:lnTo>
                <a:lnTo>
                  <a:pt x="649" y="851"/>
                </a:lnTo>
                <a:lnTo>
                  <a:pt x="654" y="859"/>
                </a:lnTo>
                <a:lnTo>
                  <a:pt x="657" y="863"/>
                </a:lnTo>
                <a:lnTo>
                  <a:pt x="659" y="863"/>
                </a:lnTo>
                <a:lnTo>
                  <a:pt x="659" y="863"/>
                </a:lnTo>
                <a:lnTo>
                  <a:pt x="660" y="859"/>
                </a:lnTo>
                <a:lnTo>
                  <a:pt x="660" y="854"/>
                </a:lnTo>
                <a:lnTo>
                  <a:pt x="657" y="842"/>
                </a:lnTo>
                <a:lnTo>
                  <a:pt x="649" y="820"/>
                </a:lnTo>
                <a:lnTo>
                  <a:pt x="649" y="820"/>
                </a:lnTo>
                <a:lnTo>
                  <a:pt x="647" y="808"/>
                </a:lnTo>
                <a:lnTo>
                  <a:pt x="647" y="796"/>
                </a:lnTo>
                <a:lnTo>
                  <a:pt x="649" y="786"/>
                </a:lnTo>
                <a:lnTo>
                  <a:pt x="650" y="774"/>
                </a:lnTo>
                <a:lnTo>
                  <a:pt x="657" y="754"/>
                </a:lnTo>
                <a:lnTo>
                  <a:pt x="664" y="732"/>
                </a:lnTo>
                <a:lnTo>
                  <a:pt x="664" y="732"/>
                </a:lnTo>
                <a:lnTo>
                  <a:pt x="657" y="732"/>
                </a:lnTo>
                <a:lnTo>
                  <a:pt x="654" y="735"/>
                </a:lnTo>
                <a:lnTo>
                  <a:pt x="649" y="746"/>
                </a:lnTo>
                <a:lnTo>
                  <a:pt x="649" y="746"/>
                </a:lnTo>
                <a:lnTo>
                  <a:pt x="647" y="754"/>
                </a:lnTo>
                <a:lnTo>
                  <a:pt x="645" y="759"/>
                </a:lnTo>
                <a:lnTo>
                  <a:pt x="643" y="764"/>
                </a:lnTo>
                <a:lnTo>
                  <a:pt x="643" y="764"/>
                </a:lnTo>
                <a:lnTo>
                  <a:pt x="638" y="769"/>
                </a:lnTo>
                <a:lnTo>
                  <a:pt x="637" y="771"/>
                </a:lnTo>
                <a:lnTo>
                  <a:pt x="635" y="771"/>
                </a:lnTo>
                <a:lnTo>
                  <a:pt x="633" y="771"/>
                </a:lnTo>
                <a:lnTo>
                  <a:pt x="633" y="771"/>
                </a:lnTo>
                <a:lnTo>
                  <a:pt x="633" y="768"/>
                </a:lnTo>
                <a:lnTo>
                  <a:pt x="633" y="766"/>
                </a:lnTo>
                <a:lnTo>
                  <a:pt x="633" y="766"/>
                </a:lnTo>
                <a:lnTo>
                  <a:pt x="637" y="756"/>
                </a:lnTo>
                <a:lnTo>
                  <a:pt x="637" y="756"/>
                </a:lnTo>
                <a:lnTo>
                  <a:pt x="642" y="744"/>
                </a:lnTo>
                <a:lnTo>
                  <a:pt x="643" y="739"/>
                </a:lnTo>
                <a:lnTo>
                  <a:pt x="643" y="732"/>
                </a:lnTo>
                <a:lnTo>
                  <a:pt x="643" y="732"/>
                </a:lnTo>
                <a:lnTo>
                  <a:pt x="642" y="729"/>
                </a:lnTo>
                <a:lnTo>
                  <a:pt x="638" y="725"/>
                </a:lnTo>
                <a:lnTo>
                  <a:pt x="638" y="725"/>
                </a:lnTo>
                <a:lnTo>
                  <a:pt x="635" y="722"/>
                </a:lnTo>
                <a:lnTo>
                  <a:pt x="633" y="722"/>
                </a:lnTo>
                <a:lnTo>
                  <a:pt x="633" y="718"/>
                </a:lnTo>
                <a:lnTo>
                  <a:pt x="633" y="718"/>
                </a:lnTo>
                <a:lnTo>
                  <a:pt x="635" y="713"/>
                </a:lnTo>
                <a:lnTo>
                  <a:pt x="638" y="710"/>
                </a:lnTo>
                <a:lnTo>
                  <a:pt x="645" y="703"/>
                </a:lnTo>
                <a:lnTo>
                  <a:pt x="645" y="703"/>
                </a:lnTo>
                <a:lnTo>
                  <a:pt x="647" y="698"/>
                </a:lnTo>
                <a:lnTo>
                  <a:pt x="650" y="695"/>
                </a:lnTo>
                <a:lnTo>
                  <a:pt x="650" y="695"/>
                </a:lnTo>
                <a:lnTo>
                  <a:pt x="654" y="693"/>
                </a:lnTo>
                <a:lnTo>
                  <a:pt x="655" y="693"/>
                </a:lnTo>
                <a:lnTo>
                  <a:pt x="655" y="695"/>
                </a:lnTo>
                <a:lnTo>
                  <a:pt x="655" y="698"/>
                </a:lnTo>
                <a:lnTo>
                  <a:pt x="655" y="698"/>
                </a:lnTo>
                <a:lnTo>
                  <a:pt x="660" y="698"/>
                </a:lnTo>
                <a:lnTo>
                  <a:pt x="664" y="695"/>
                </a:lnTo>
                <a:lnTo>
                  <a:pt x="664" y="695"/>
                </a:lnTo>
                <a:lnTo>
                  <a:pt x="666" y="691"/>
                </a:lnTo>
                <a:lnTo>
                  <a:pt x="666" y="691"/>
                </a:lnTo>
                <a:lnTo>
                  <a:pt x="671" y="688"/>
                </a:lnTo>
                <a:lnTo>
                  <a:pt x="671" y="688"/>
                </a:lnTo>
                <a:lnTo>
                  <a:pt x="669" y="690"/>
                </a:lnTo>
                <a:lnTo>
                  <a:pt x="671" y="693"/>
                </a:lnTo>
                <a:lnTo>
                  <a:pt x="671" y="695"/>
                </a:lnTo>
                <a:lnTo>
                  <a:pt x="671" y="696"/>
                </a:lnTo>
                <a:lnTo>
                  <a:pt x="671" y="696"/>
                </a:lnTo>
                <a:lnTo>
                  <a:pt x="667" y="701"/>
                </a:lnTo>
                <a:lnTo>
                  <a:pt x="662" y="706"/>
                </a:lnTo>
                <a:lnTo>
                  <a:pt x="662" y="706"/>
                </a:lnTo>
                <a:lnTo>
                  <a:pt x="660" y="706"/>
                </a:lnTo>
                <a:lnTo>
                  <a:pt x="657" y="706"/>
                </a:lnTo>
                <a:lnTo>
                  <a:pt x="657" y="706"/>
                </a:lnTo>
                <a:lnTo>
                  <a:pt x="654" y="706"/>
                </a:lnTo>
                <a:lnTo>
                  <a:pt x="650" y="706"/>
                </a:lnTo>
                <a:lnTo>
                  <a:pt x="650" y="706"/>
                </a:lnTo>
                <a:lnTo>
                  <a:pt x="650" y="715"/>
                </a:lnTo>
                <a:lnTo>
                  <a:pt x="650" y="715"/>
                </a:lnTo>
                <a:lnTo>
                  <a:pt x="652" y="718"/>
                </a:lnTo>
                <a:lnTo>
                  <a:pt x="652" y="718"/>
                </a:lnTo>
                <a:lnTo>
                  <a:pt x="654" y="717"/>
                </a:lnTo>
                <a:lnTo>
                  <a:pt x="654" y="717"/>
                </a:lnTo>
                <a:lnTo>
                  <a:pt x="655" y="713"/>
                </a:lnTo>
                <a:lnTo>
                  <a:pt x="659" y="712"/>
                </a:lnTo>
                <a:lnTo>
                  <a:pt x="659" y="712"/>
                </a:lnTo>
                <a:lnTo>
                  <a:pt x="660" y="712"/>
                </a:lnTo>
                <a:lnTo>
                  <a:pt x="660" y="713"/>
                </a:lnTo>
                <a:lnTo>
                  <a:pt x="660" y="717"/>
                </a:lnTo>
                <a:lnTo>
                  <a:pt x="657" y="725"/>
                </a:lnTo>
                <a:lnTo>
                  <a:pt x="657" y="725"/>
                </a:lnTo>
                <a:lnTo>
                  <a:pt x="660" y="725"/>
                </a:lnTo>
                <a:lnTo>
                  <a:pt x="664" y="723"/>
                </a:lnTo>
                <a:lnTo>
                  <a:pt x="671" y="718"/>
                </a:lnTo>
                <a:lnTo>
                  <a:pt x="677" y="712"/>
                </a:lnTo>
                <a:lnTo>
                  <a:pt x="683" y="708"/>
                </a:lnTo>
                <a:lnTo>
                  <a:pt x="683" y="708"/>
                </a:lnTo>
                <a:lnTo>
                  <a:pt x="698" y="698"/>
                </a:lnTo>
                <a:lnTo>
                  <a:pt x="705" y="693"/>
                </a:lnTo>
                <a:lnTo>
                  <a:pt x="706" y="690"/>
                </a:lnTo>
                <a:lnTo>
                  <a:pt x="706" y="686"/>
                </a:lnTo>
                <a:lnTo>
                  <a:pt x="706" y="686"/>
                </a:lnTo>
                <a:lnTo>
                  <a:pt x="703" y="686"/>
                </a:lnTo>
                <a:lnTo>
                  <a:pt x="699" y="690"/>
                </a:lnTo>
                <a:lnTo>
                  <a:pt x="699" y="690"/>
                </a:lnTo>
                <a:lnTo>
                  <a:pt x="694" y="686"/>
                </a:lnTo>
                <a:lnTo>
                  <a:pt x="693" y="684"/>
                </a:lnTo>
                <a:lnTo>
                  <a:pt x="691" y="681"/>
                </a:lnTo>
                <a:lnTo>
                  <a:pt x="691" y="681"/>
                </a:lnTo>
                <a:lnTo>
                  <a:pt x="693" y="678"/>
                </a:lnTo>
                <a:lnTo>
                  <a:pt x="696" y="676"/>
                </a:lnTo>
                <a:lnTo>
                  <a:pt x="703" y="671"/>
                </a:lnTo>
                <a:lnTo>
                  <a:pt x="703" y="671"/>
                </a:lnTo>
                <a:lnTo>
                  <a:pt x="705" y="667"/>
                </a:lnTo>
                <a:lnTo>
                  <a:pt x="703" y="666"/>
                </a:lnTo>
                <a:lnTo>
                  <a:pt x="701" y="664"/>
                </a:lnTo>
                <a:lnTo>
                  <a:pt x="699" y="661"/>
                </a:lnTo>
                <a:lnTo>
                  <a:pt x="699" y="661"/>
                </a:lnTo>
                <a:lnTo>
                  <a:pt x="701" y="656"/>
                </a:lnTo>
                <a:lnTo>
                  <a:pt x="703" y="654"/>
                </a:lnTo>
                <a:lnTo>
                  <a:pt x="706" y="654"/>
                </a:lnTo>
                <a:lnTo>
                  <a:pt x="708" y="657"/>
                </a:lnTo>
                <a:lnTo>
                  <a:pt x="708" y="657"/>
                </a:lnTo>
                <a:lnTo>
                  <a:pt x="711" y="656"/>
                </a:lnTo>
                <a:lnTo>
                  <a:pt x="715" y="652"/>
                </a:lnTo>
                <a:lnTo>
                  <a:pt x="716" y="650"/>
                </a:lnTo>
                <a:lnTo>
                  <a:pt x="720" y="649"/>
                </a:lnTo>
                <a:lnTo>
                  <a:pt x="720" y="649"/>
                </a:lnTo>
                <a:lnTo>
                  <a:pt x="722" y="657"/>
                </a:lnTo>
                <a:lnTo>
                  <a:pt x="723" y="659"/>
                </a:lnTo>
                <a:lnTo>
                  <a:pt x="727" y="657"/>
                </a:lnTo>
                <a:lnTo>
                  <a:pt x="727" y="657"/>
                </a:lnTo>
                <a:lnTo>
                  <a:pt x="735" y="652"/>
                </a:lnTo>
                <a:lnTo>
                  <a:pt x="740" y="650"/>
                </a:lnTo>
                <a:lnTo>
                  <a:pt x="742" y="650"/>
                </a:lnTo>
                <a:lnTo>
                  <a:pt x="745" y="650"/>
                </a:lnTo>
                <a:lnTo>
                  <a:pt x="745" y="650"/>
                </a:lnTo>
                <a:lnTo>
                  <a:pt x="742" y="656"/>
                </a:lnTo>
                <a:lnTo>
                  <a:pt x="737" y="661"/>
                </a:lnTo>
                <a:lnTo>
                  <a:pt x="737" y="661"/>
                </a:lnTo>
                <a:lnTo>
                  <a:pt x="730" y="662"/>
                </a:lnTo>
                <a:lnTo>
                  <a:pt x="725" y="664"/>
                </a:lnTo>
                <a:lnTo>
                  <a:pt x="723" y="667"/>
                </a:lnTo>
                <a:lnTo>
                  <a:pt x="723" y="667"/>
                </a:lnTo>
                <a:lnTo>
                  <a:pt x="722" y="669"/>
                </a:lnTo>
                <a:lnTo>
                  <a:pt x="723" y="671"/>
                </a:lnTo>
                <a:lnTo>
                  <a:pt x="728" y="669"/>
                </a:lnTo>
                <a:lnTo>
                  <a:pt x="739" y="664"/>
                </a:lnTo>
                <a:lnTo>
                  <a:pt x="739" y="664"/>
                </a:lnTo>
                <a:lnTo>
                  <a:pt x="745" y="664"/>
                </a:lnTo>
                <a:lnTo>
                  <a:pt x="749" y="664"/>
                </a:lnTo>
                <a:lnTo>
                  <a:pt x="752" y="664"/>
                </a:lnTo>
                <a:lnTo>
                  <a:pt x="752" y="664"/>
                </a:lnTo>
                <a:lnTo>
                  <a:pt x="755" y="659"/>
                </a:lnTo>
                <a:lnTo>
                  <a:pt x="759" y="656"/>
                </a:lnTo>
                <a:lnTo>
                  <a:pt x="759" y="656"/>
                </a:lnTo>
                <a:lnTo>
                  <a:pt x="767" y="649"/>
                </a:lnTo>
                <a:lnTo>
                  <a:pt x="778" y="642"/>
                </a:lnTo>
                <a:lnTo>
                  <a:pt x="778" y="642"/>
                </a:lnTo>
                <a:lnTo>
                  <a:pt x="788" y="637"/>
                </a:lnTo>
                <a:lnTo>
                  <a:pt x="793" y="633"/>
                </a:lnTo>
                <a:lnTo>
                  <a:pt x="794" y="627"/>
                </a:lnTo>
                <a:lnTo>
                  <a:pt x="794" y="627"/>
                </a:lnTo>
                <a:lnTo>
                  <a:pt x="789" y="627"/>
                </a:lnTo>
                <a:lnTo>
                  <a:pt x="789" y="627"/>
                </a:lnTo>
                <a:lnTo>
                  <a:pt x="791" y="622"/>
                </a:lnTo>
                <a:lnTo>
                  <a:pt x="794" y="615"/>
                </a:lnTo>
                <a:lnTo>
                  <a:pt x="800" y="611"/>
                </a:lnTo>
                <a:lnTo>
                  <a:pt x="803" y="610"/>
                </a:lnTo>
                <a:lnTo>
                  <a:pt x="805" y="610"/>
                </a:lnTo>
                <a:lnTo>
                  <a:pt x="805" y="610"/>
                </a:lnTo>
                <a:lnTo>
                  <a:pt x="803" y="617"/>
                </a:lnTo>
                <a:lnTo>
                  <a:pt x="803" y="618"/>
                </a:lnTo>
                <a:lnTo>
                  <a:pt x="806" y="620"/>
                </a:lnTo>
                <a:lnTo>
                  <a:pt x="806" y="620"/>
                </a:lnTo>
                <a:lnTo>
                  <a:pt x="810" y="617"/>
                </a:lnTo>
                <a:lnTo>
                  <a:pt x="813" y="611"/>
                </a:lnTo>
                <a:lnTo>
                  <a:pt x="813" y="611"/>
                </a:lnTo>
                <a:lnTo>
                  <a:pt x="817" y="606"/>
                </a:lnTo>
                <a:lnTo>
                  <a:pt x="818" y="603"/>
                </a:lnTo>
                <a:lnTo>
                  <a:pt x="818" y="600"/>
                </a:lnTo>
                <a:lnTo>
                  <a:pt x="815" y="594"/>
                </a:lnTo>
                <a:lnTo>
                  <a:pt x="815" y="594"/>
                </a:lnTo>
                <a:lnTo>
                  <a:pt x="811" y="591"/>
                </a:lnTo>
                <a:lnTo>
                  <a:pt x="810" y="586"/>
                </a:lnTo>
                <a:lnTo>
                  <a:pt x="810" y="586"/>
                </a:lnTo>
                <a:lnTo>
                  <a:pt x="810" y="581"/>
                </a:lnTo>
                <a:lnTo>
                  <a:pt x="810" y="579"/>
                </a:lnTo>
                <a:lnTo>
                  <a:pt x="806" y="576"/>
                </a:lnTo>
                <a:lnTo>
                  <a:pt x="806" y="576"/>
                </a:lnTo>
                <a:lnTo>
                  <a:pt x="803" y="572"/>
                </a:lnTo>
                <a:lnTo>
                  <a:pt x="801" y="571"/>
                </a:lnTo>
                <a:lnTo>
                  <a:pt x="800" y="567"/>
                </a:lnTo>
                <a:lnTo>
                  <a:pt x="800" y="567"/>
                </a:lnTo>
                <a:lnTo>
                  <a:pt x="801" y="562"/>
                </a:lnTo>
                <a:lnTo>
                  <a:pt x="803" y="562"/>
                </a:lnTo>
                <a:lnTo>
                  <a:pt x="806" y="562"/>
                </a:lnTo>
                <a:lnTo>
                  <a:pt x="806" y="562"/>
                </a:lnTo>
                <a:lnTo>
                  <a:pt x="808" y="562"/>
                </a:lnTo>
                <a:lnTo>
                  <a:pt x="810" y="566"/>
                </a:lnTo>
                <a:lnTo>
                  <a:pt x="813" y="571"/>
                </a:lnTo>
                <a:lnTo>
                  <a:pt x="813" y="572"/>
                </a:lnTo>
                <a:lnTo>
                  <a:pt x="815" y="572"/>
                </a:lnTo>
                <a:lnTo>
                  <a:pt x="818" y="566"/>
                </a:lnTo>
                <a:lnTo>
                  <a:pt x="818" y="566"/>
                </a:lnTo>
                <a:lnTo>
                  <a:pt x="823" y="566"/>
                </a:lnTo>
                <a:lnTo>
                  <a:pt x="827" y="567"/>
                </a:lnTo>
                <a:lnTo>
                  <a:pt x="827" y="571"/>
                </a:lnTo>
                <a:lnTo>
                  <a:pt x="827" y="576"/>
                </a:lnTo>
                <a:lnTo>
                  <a:pt x="827" y="576"/>
                </a:lnTo>
                <a:lnTo>
                  <a:pt x="825" y="581"/>
                </a:lnTo>
                <a:lnTo>
                  <a:pt x="825" y="583"/>
                </a:lnTo>
                <a:lnTo>
                  <a:pt x="828" y="584"/>
                </a:lnTo>
                <a:lnTo>
                  <a:pt x="835" y="584"/>
                </a:lnTo>
                <a:lnTo>
                  <a:pt x="835" y="584"/>
                </a:lnTo>
                <a:lnTo>
                  <a:pt x="834" y="589"/>
                </a:lnTo>
                <a:lnTo>
                  <a:pt x="832" y="594"/>
                </a:lnTo>
                <a:lnTo>
                  <a:pt x="832" y="594"/>
                </a:lnTo>
                <a:lnTo>
                  <a:pt x="837" y="593"/>
                </a:lnTo>
                <a:lnTo>
                  <a:pt x="842" y="591"/>
                </a:lnTo>
                <a:lnTo>
                  <a:pt x="847" y="588"/>
                </a:lnTo>
                <a:lnTo>
                  <a:pt x="852" y="584"/>
                </a:lnTo>
                <a:lnTo>
                  <a:pt x="852" y="584"/>
                </a:lnTo>
                <a:lnTo>
                  <a:pt x="878" y="574"/>
                </a:lnTo>
                <a:lnTo>
                  <a:pt x="878" y="574"/>
                </a:lnTo>
                <a:lnTo>
                  <a:pt x="893" y="571"/>
                </a:lnTo>
                <a:lnTo>
                  <a:pt x="893" y="571"/>
                </a:lnTo>
                <a:lnTo>
                  <a:pt x="893" y="569"/>
                </a:lnTo>
                <a:lnTo>
                  <a:pt x="893" y="569"/>
                </a:lnTo>
                <a:lnTo>
                  <a:pt x="896" y="567"/>
                </a:lnTo>
                <a:lnTo>
                  <a:pt x="896" y="567"/>
                </a:lnTo>
                <a:lnTo>
                  <a:pt x="898" y="564"/>
                </a:lnTo>
                <a:lnTo>
                  <a:pt x="898" y="562"/>
                </a:lnTo>
                <a:lnTo>
                  <a:pt x="898" y="562"/>
                </a:lnTo>
                <a:lnTo>
                  <a:pt x="900" y="559"/>
                </a:lnTo>
                <a:lnTo>
                  <a:pt x="900" y="555"/>
                </a:lnTo>
                <a:lnTo>
                  <a:pt x="900" y="555"/>
                </a:lnTo>
                <a:lnTo>
                  <a:pt x="900" y="552"/>
                </a:lnTo>
                <a:lnTo>
                  <a:pt x="900" y="552"/>
                </a:lnTo>
                <a:lnTo>
                  <a:pt x="903" y="547"/>
                </a:lnTo>
                <a:lnTo>
                  <a:pt x="903" y="547"/>
                </a:lnTo>
                <a:lnTo>
                  <a:pt x="905" y="544"/>
                </a:lnTo>
                <a:lnTo>
                  <a:pt x="905" y="538"/>
                </a:lnTo>
                <a:lnTo>
                  <a:pt x="905" y="538"/>
                </a:lnTo>
                <a:lnTo>
                  <a:pt x="903" y="535"/>
                </a:lnTo>
                <a:lnTo>
                  <a:pt x="900" y="530"/>
                </a:lnTo>
                <a:lnTo>
                  <a:pt x="900" y="530"/>
                </a:lnTo>
                <a:lnTo>
                  <a:pt x="898" y="527"/>
                </a:lnTo>
                <a:lnTo>
                  <a:pt x="896" y="523"/>
                </a:lnTo>
                <a:lnTo>
                  <a:pt x="896" y="523"/>
                </a:lnTo>
                <a:lnTo>
                  <a:pt x="898" y="518"/>
                </a:lnTo>
                <a:lnTo>
                  <a:pt x="901" y="515"/>
                </a:lnTo>
                <a:lnTo>
                  <a:pt x="901" y="515"/>
                </a:lnTo>
                <a:lnTo>
                  <a:pt x="901" y="511"/>
                </a:lnTo>
                <a:lnTo>
                  <a:pt x="900" y="506"/>
                </a:lnTo>
                <a:lnTo>
                  <a:pt x="900" y="506"/>
                </a:lnTo>
                <a:lnTo>
                  <a:pt x="900" y="501"/>
                </a:lnTo>
                <a:lnTo>
                  <a:pt x="901" y="498"/>
                </a:lnTo>
                <a:lnTo>
                  <a:pt x="901" y="498"/>
                </a:lnTo>
                <a:lnTo>
                  <a:pt x="903" y="493"/>
                </a:lnTo>
                <a:lnTo>
                  <a:pt x="903" y="493"/>
                </a:lnTo>
                <a:lnTo>
                  <a:pt x="905" y="488"/>
                </a:lnTo>
                <a:lnTo>
                  <a:pt x="905" y="488"/>
                </a:lnTo>
                <a:lnTo>
                  <a:pt x="906" y="484"/>
                </a:lnTo>
                <a:lnTo>
                  <a:pt x="906" y="479"/>
                </a:lnTo>
                <a:lnTo>
                  <a:pt x="906" y="479"/>
                </a:lnTo>
                <a:lnTo>
                  <a:pt x="906" y="477"/>
                </a:lnTo>
                <a:lnTo>
                  <a:pt x="908" y="476"/>
                </a:lnTo>
                <a:lnTo>
                  <a:pt x="908" y="476"/>
                </a:lnTo>
                <a:lnTo>
                  <a:pt x="910" y="474"/>
                </a:lnTo>
                <a:lnTo>
                  <a:pt x="908" y="472"/>
                </a:lnTo>
                <a:lnTo>
                  <a:pt x="908" y="472"/>
                </a:lnTo>
                <a:lnTo>
                  <a:pt x="905" y="464"/>
                </a:lnTo>
                <a:lnTo>
                  <a:pt x="905" y="464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56417" y="2425452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TX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9093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Texas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269</cp:revision>
  <dcterms:created xsi:type="dcterms:W3CDTF">2012-10-11T16:07:59Z</dcterms:created>
  <dcterms:modified xsi:type="dcterms:W3CDTF">2024-02-26T18:03:21Z</dcterms:modified>
  <cp:category/>
</cp:coreProperties>
</file>