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20,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20,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Texas 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547401"/>
            <a:ext cx="49376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smtClean="0">
                <a:solidFill>
                  <a:schemeClr val="tx2"/>
                </a:solidFill>
              </a:rPr>
              <a:t>$</a:t>
            </a:r>
            <a:r>
              <a:rPr lang="en-US" sz="5200" b="1" smtClean="0">
                <a:solidFill>
                  <a:schemeClr val="tx2"/>
                </a:solidFill>
              </a:rPr>
              <a:t>76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29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0440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638674"/>
            <a:ext cx="685800" cy="6858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106" y="1412071"/>
            <a:ext cx="3690327" cy="36017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25971" y="2547827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TX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May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Texas 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292</cp:revision>
  <cp:lastPrinted>2017-04-28T14:48:55Z</cp:lastPrinted>
  <dcterms:created xsi:type="dcterms:W3CDTF">2017-04-25T19:00:02Z</dcterms:created>
  <dcterms:modified xsi:type="dcterms:W3CDTF">2019-05-20T14:43:28Z</dcterms:modified>
</cp:coreProperties>
</file>