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Utah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$53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23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CB4F12B-C776-4300-A08D-C047E3FB511A}"/>
              </a:ext>
            </a:extLst>
          </p:cNvPr>
          <p:cNvSpPr>
            <a:spLocks/>
          </p:cNvSpPr>
          <p:nvPr/>
        </p:nvSpPr>
        <p:spPr bwMode="auto">
          <a:xfrm>
            <a:off x="6154484" y="1529977"/>
            <a:ext cx="2517009" cy="2361441"/>
          </a:xfrm>
          <a:custGeom>
            <a:avLst/>
            <a:gdLst>
              <a:gd name="T0" fmla="*/ 359 w 359"/>
              <a:gd name="T1" fmla="*/ 126 h 462"/>
              <a:gd name="T2" fmla="*/ 319 w 359"/>
              <a:gd name="T3" fmla="*/ 462 h 462"/>
              <a:gd name="T4" fmla="*/ 319 w 359"/>
              <a:gd name="T5" fmla="*/ 462 h 462"/>
              <a:gd name="T6" fmla="*/ 237 w 359"/>
              <a:gd name="T7" fmla="*/ 451 h 462"/>
              <a:gd name="T8" fmla="*/ 156 w 359"/>
              <a:gd name="T9" fmla="*/ 440 h 462"/>
              <a:gd name="T10" fmla="*/ 78 w 359"/>
              <a:gd name="T11" fmla="*/ 428 h 462"/>
              <a:gd name="T12" fmla="*/ 0 w 359"/>
              <a:gd name="T13" fmla="*/ 412 h 462"/>
              <a:gd name="T14" fmla="*/ 69 w 359"/>
              <a:gd name="T15" fmla="*/ 0 h 462"/>
              <a:gd name="T16" fmla="*/ 69 w 359"/>
              <a:gd name="T17" fmla="*/ 0 h 462"/>
              <a:gd name="T18" fmla="*/ 157 w 359"/>
              <a:gd name="T19" fmla="*/ 12 h 462"/>
              <a:gd name="T20" fmla="*/ 249 w 359"/>
              <a:gd name="T21" fmla="*/ 22 h 462"/>
              <a:gd name="T22" fmla="*/ 237 w 359"/>
              <a:gd name="T23" fmla="*/ 109 h 462"/>
              <a:gd name="T24" fmla="*/ 237 w 359"/>
              <a:gd name="T25" fmla="*/ 109 h 462"/>
              <a:gd name="T26" fmla="*/ 359 w 359"/>
              <a:gd name="T27" fmla="*/ 126 h 462"/>
              <a:gd name="T28" fmla="*/ 359 w 359"/>
              <a:gd name="T29" fmla="*/ 12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9" h="462">
                <a:moveTo>
                  <a:pt x="359" y="126"/>
                </a:moveTo>
                <a:lnTo>
                  <a:pt x="319" y="462"/>
                </a:lnTo>
                <a:lnTo>
                  <a:pt x="319" y="462"/>
                </a:lnTo>
                <a:lnTo>
                  <a:pt x="237" y="451"/>
                </a:lnTo>
                <a:lnTo>
                  <a:pt x="156" y="440"/>
                </a:lnTo>
                <a:lnTo>
                  <a:pt x="78" y="428"/>
                </a:lnTo>
                <a:lnTo>
                  <a:pt x="0" y="412"/>
                </a:lnTo>
                <a:lnTo>
                  <a:pt x="69" y="0"/>
                </a:lnTo>
                <a:lnTo>
                  <a:pt x="69" y="0"/>
                </a:lnTo>
                <a:lnTo>
                  <a:pt x="157" y="12"/>
                </a:lnTo>
                <a:lnTo>
                  <a:pt x="249" y="22"/>
                </a:lnTo>
                <a:lnTo>
                  <a:pt x="237" y="109"/>
                </a:lnTo>
                <a:lnTo>
                  <a:pt x="237" y="109"/>
                </a:lnTo>
                <a:lnTo>
                  <a:pt x="359" y="126"/>
                </a:lnTo>
                <a:lnTo>
                  <a:pt x="359" y="126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93784" y="2425452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UT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9092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Utah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270</cp:revision>
  <dcterms:created xsi:type="dcterms:W3CDTF">2012-10-11T16:07:59Z</dcterms:created>
  <dcterms:modified xsi:type="dcterms:W3CDTF">2024-02-26T18:04:37Z</dcterms:modified>
  <cp:category/>
</cp:coreProperties>
</file>