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89490" autoAdjust="0"/>
  </p:normalViewPr>
  <p:slideViewPr>
    <p:cSldViewPr snapToGrid="0" snapToObjects="1">
      <p:cViewPr varScale="1">
        <p:scale>
          <a:sx n="76" d="100"/>
          <a:sy n="76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15, 2019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15,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Utah 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9971" y="1620553"/>
            <a:ext cx="47701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$39 million </a:t>
            </a:r>
          </a:p>
          <a:p>
            <a:r>
              <a:rPr lang="en-US" sz="30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14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3000" dirty="0" smtClean="0">
                <a:solidFill>
                  <a:srgbClr val="666666"/>
                </a:solidFill>
              </a:rPr>
              <a:t>across </a:t>
            </a:r>
            <a:r>
              <a:rPr lang="en-US" sz="3000" dirty="0">
                <a:solidFill>
                  <a:srgbClr val="666666"/>
                </a:solidFill>
              </a:rPr>
              <a:t>the </a:t>
            </a:r>
            <a:r>
              <a:rPr lang="en-US" sz="30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377558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711826"/>
            <a:ext cx="685800" cy="6858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271084" y="2241761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OR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672" y="1105042"/>
            <a:ext cx="3032103" cy="378608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06203" y="2557173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UT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</a:t>
            </a:r>
            <a:r>
              <a:rPr lang="en-US" sz="1100" dirty="0" smtClean="0">
                <a:solidFill>
                  <a:srgbClr val="666666"/>
                </a:solidFill>
              </a:rPr>
              <a:t>2019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18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63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Utah 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Swinko, Claire (CONTR)</cp:lastModifiedBy>
  <cp:revision>295</cp:revision>
  <cp:lastPrinted>2017-04-28T14:48:55Z</cp:lastPrinted>
  <dcterms:created xsi:type="dcterms:W3CDTF">2017-04-25T19:00:02Z</dcterms:created>
  <dcterms:modified xsi:type="dcterms:W3CDTF">2019-11-15T20:31:16Z</dcterms:modified>
</cp:coreProperties>
</file>