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8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ARPA-E Impact in Vermont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$4.1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2 projects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77FF9098-3EF0-48E7-A48F-76CC68FFB39A}"/>
              </a:ext>
            </a:extLst>
          </p:cNvPr>
          <p:cNvSpPr>
            <a:spLocks/>
          </p:cNvSpPr>
          <p:nvPr/>
        </p:nvSpPr>
        <p:spPr bwMode="auto">
          <a:xfrm>
            <a:off x="6656417" y="1553117"/>
            <a:ext cx="1666696" cy="2616602"/>
          </a:xfrm>
          <a:custGeom>
            <a:avLst/>
            <a:gdLst>
              <a:gd name="T0" fmla="*/ 87 w 90"/>
              <a:gd name="T1" fmla="*/ 22 h 209"/>
              <a:gd name="T2" fmla="*/ 89 w 90"/>
              <a:gd name="T3" fmla="*/ 30 h 209"/>
              <a:gd name="T4" fmla="*/ 89 w 90"/>
              <a:gd name="T5" fmla="*/ 42 h 209"/>
              <a:gd name="T6" fmla="*/ 78 w 90"/>
              <a:gd name="T7" fmla="*/ 59 h 209"/>
              <a:gd name="T8" fmla="*/ 72 w 90"/>
              <a:gd name="T9" fmla="*/ 64 h 209"/>
              <a:gd name="T10" fmla="*/ 72 w 90"/>
              <a:gd name="T11" fmla="*/ 76 h 209"/>
              <a:gd name="T12" fmla="*/ 75 w 90"/>
              <a:gd name="T13" fmla="*/ 85 h 209"/>
              <a:gd name="T14" fmla="*/ 72 w 90"/>
              <a:gd name="T15" fmla="*/ 102 h 209"/>
              <a:gd name="T16" fmla="*/ 73 w 90"/>
              <a:gd name="T17" fmla="*/ 110 h 209"/>
              <a:gd name="T18" fmla="*/ 72 w 90"/>
              <a:gd name="T19" fmla="*/ 122 h 209"/>
              <a:gd name="T20" fmla="*/ 72 w 90"/>
              <a:gd name="T21" fmla="*/ 130 h 209"/>
              <a:gd name="T22" fmla="*/ 75 w 90"/>
              <a:gd name="T23" fmla="*/ 136 h 209"/>
              <a:gd name="T24" fmla="*/ 73 w 90"/>
              <a:gd name="T25" fmla="*/ 142 h 209"/>
              <a:gd name="T26" fmla="*/ 73 w 90"/>
              <a:gd name="T27" fmla="*/ 151 h 209"/>
              <a:gd name="T28" fmla="*/ 75 w 90"/>
              <a:gd name="T29" fmla="*/ 161 h 209"/>
              <a:gd name="T30" fmla="*/ 73 w 90"/>
              <a:gd name="T31" fmla="*/ 175 h 209"/>
              <a:gd name="T32" fmla="*/ 80 w 90"/>
              <a:gd name="T33" fmla="*/ 193 h 209"/>
              <a:gd name="T34" fmla="*/ 80 w 90"/>
              <a:gd name="T35" fmla="*/ 200 h 209"/>
              <a:gd name="T36" fmla="*/ 33 w 90"/>
              <a:gd name="T37" fmla="*/ 203 h 209"/>
              <a:gd name="T38" fmla="*/ 33 w 90"/>
              <a:gd name="T39" fmla="*/ 197 h 209"/>
              <a:gd name="T40" fmla="*/ 33 w 90"/>
              <a:gd name="T41" fmla="*/ 185 h 209"/>
              <a:gd name="T42" fmla="*/ 26 w 90"/>
              <a:gd name="T43" fmla="*/ 166 h 209"/>
              <a:gd name="T44" fmla="*/ 26 w 90"/>
              <a:gd name="T45" fmla="*/ 163 h 209"/>
              <a:gd name="T46" fmla="*/ 19 w 90"/>
              <a:gd name="T47" fmla="*/ 147 h 209"/>
              <a:gd name="T48" fmla="*/ 12 w 90"/>
              <a:gd name="T49" fmla="*/ 137 h 209"/>
              <a:gd name="T50" fmla="*/ 11 w 90"/>
              <a:gd name="T51" fmla="*/ 129 h 209"/>
              <a:gd name="T52" fmla="*/ 11 w 90"/>
              <a:gd name="T53" fmla="*/ 117 h 209"/>
              <a:gd name="T54" fmla="*/ 11 w 90"/>
              <a:gd name="T55" fmla="*/ 110 h 209"/>
              <a:gd name="T56" fmla="*/ 7 w 90"/>
              <a:gd name="T57" fmla="*/ 91 h 209"/>
              <a:gd name="T58" fmla="*/ 9 w 90"/>
              <a:gd name="T59" fmla="*/ 80 h 209"/>
              <a:gd name="T60" fmla="*/ 11 w 90"/>
              <a:gd name="T61" fmla="*/ 74 h 209"/>
              <a:gd name="T62" fmla="*/ 12 w 90"/>
              <a:gd name="T63" fmla="*/ 68 h 209"/>
              <a:gd name="T64" fmla="*/ 11 w 90"/>
              <a:gd name="T65" fmla="*/ 63 h 209"/>
              <a:gd name="T66" fmla="*/ 5 w 90"/>
              <a:gd name="T67" fmla="*/ 51 h 209"/>
              <a:gd name="T68" fmla="*/ 4 w 90"/>
              <a:gd name="T69" fmla="*/ 42 h 209"/>
              <a:gd name="T70" fmla="*/ 2 w 90"/>
              <a:gd name="T71" fmla="*/ 30 h 209"/>
              <a:gd name="T72" fmla="*/ 0 w 90"/>
              <a:gd name="T73" fmla="*/ 20 h 209"/>
              <a:gd name="T74" fmla="*/ 61 w 90"/>
              <a:gd name="T75" fmla="*/ 7 h 209"/>
              <a:gd name="T76" fmla="*/ 85 w 90"/>
              <a:gd name="T77" fmla="*/ 0 h 209"/>
              <a:gd name="T78" fmla="*/ 85 w 90"/>
              <a:gd name="T79" fmla="*/ 0 h 209"/>
              <a:gd name="T80" fmla="*/ 89 w 90"/>
              <a:gd name="T81" fmla="*/ 7 h 209"/>
              <a:gd name="T82" fmla="*/ 90 w 90"/>
              <a:gd name="T83" fmla="*/ 13 h 209"/>
              <a:gd name="T84" fmla="*/ 89 w 90"/>
              <a:gd name="T85" fmla="*/ 18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0" h="209">
                <a:moveTo>
                  <a:pt x="89" y="18"/>
                </a:moveTo>
                <a:lnTo>
                  <a:pt x="89" y="18"/>
                </a:lnTo>
                <a:lnTo>
                  <a:pt x="87" y="22"/>
                </a:lnTo>
                <a:lnTo>
                  <a:pt x="89" y="27"/>
                </a:lnTo>
                <a:lnTo>
                  <a:pt x="89" y="27"/>
                </a:lnTo>
                <a:lnTo>
                  <a:pt x="89" y="30"/>
                </a:lnTo>
                <a:lnTo>
                  <a:pt x="89" y="35"/>
                </a:lnTo>
                <a:lnTo>
                  <a:pt x="89" y="35"/>
                </a:lnTo>
                <a:lnTo>
                  <a:pt x="89" y="42"/>
                </a:lnTo>
                <a:lnTo>
                  <a:pt x="85" y="47"/>
                </a:lnTo>
                <a:lnTo>
                  <a:pt x="78" y="59"/>
                </a:lnTo>
                <a:lnTo>
                  <a:pt x="78" y="59"/>
                </a:lnTo>
                <a:lnTo>
                  <a:pt x="75" y="61"/>
                </a:lnTo>
                <a:lnTo>
                  <a:pt x="72" y="64"/>
                </a:lnTo>
                <a:lnTo>
                  <a:pt x="72" y="64"/>
                </a:lnTo>
                <a:lnTo>
                  <a:pt x="70" y="68"/>
                </a:lnTo>
                <a:lnTo>
                  <a:pt x="70" y="69"/>
                </a:lnTo>
                <a:lnTo>
                  <a:pt x="72" y="76"/>
                </a:lnTo>
                <a:lnTo>
                  <a:pt x="72" y="76"/>
                </a:lnTo>
                <a:lnTo>
                  <a:pt x="75" y="85"/>
                </a:lnTo>
                <a:lnTo>
                  <a:pt x="75" y="85"/>
                </a:lnTo>
                <a:lnTo>
                  <a:pt x="75" y="88"/>
                </a:lnTo>
                <a:lnTo>
                  <a:pt x="73" y="93"/>
                </a:lnTo>
                <a:lnTo>
                  <a:pt x="72" y="102"/>
                </a:lnTo>
                <a:lnTo>
                  <a:pt x="72" y="102"/>
                </a:lnTo>
                <a:lnTo>
                  <a:pt x="72" y="107"/>
                </a:lnTo>
                <a:lnTo>
                  <a:pt x="73" y="110"/>
                </a:lnTo>
                <a:lnTo>
                  <a:pt x="73" y="110"/>
                </a:lnTo>
                <a:lnTo>
                  <a:pt x="73" y="115"/>
                </a:lnTo>
                <a:lnTo>
                  <a:pt x="72" y="122"/>
                </a:lnTo>
                <a:lnTo>
                  <a:pt x="72" y="122"/>
                </a:lnTo>
                <a:lnTo>
                  <a:pt x="72" y="125"/>
                </a:lnTo>
                <a:lnTo>
                  <a:pt x="72" y="130"/>
                </a:lnTo>
                <a:lnTo>
                  <a:pt x="72" y="130"/>
                </a:lnTo>
                <a:lnTo>
                  <a:pt x="73" y="134"/>
                </a:lnTo>
                <a:lnTo>
                  <a:pt x="75" y="136"/>
                </a:lnTo>
                <a:lnTo>
                  <a:pt x="75" y="137"/>
                </a:lnTo>
                <a:lnTo>
                  <a:pt x="75" y="137"/>
                </a:lnTo>
                <a:lnTo>
                  <a:pt x="73" y="142"/>
                </a:lnTo>
                <a:lnTo>
                  <a:pt x="73" y="146"/>
                </a:lnTo>
                <a:lnTo>
                  <a:pt x="73" y="146"/>
                </a:lnTo>
                <a:lnTo>
                  <a:pt x="73" y="151"/>
                </a:lnTo>
                <a:lnTo>
                  <a:pt x="75" y="156"/>
                </a:lnTo>
                <a:lnTo>
                  <a:pt x="75" y="156"/>
                </a:lnTo>
                <a:lnTo>
                  <a:pt x="75" y="161"/>
                </a:lnTo>
                <a:lnTo>
                  <a:pt x="75" y="166"/>
                </a:lnTo>
                <a:lnTo>
                  <a:pt x="73" y="170"/>
                </a:lnTo>
                <a:lnTo>
                  <a:pt x="73" y="175"/>
                </a:lnTo>
                <a:lnTo>
                  <a:pt x="73" y="175"/>
                </a:lnTo>
                <a:lnTo>
                  <a:pt x="77" y="185"/>
                </a:lnTo>
                <a:lnTo>
                  <a:pt x="80" y="193"/>
                </a:lnTo>
                <a:lnTo>
                  <a:pt x="80" y="193"/>
                </a:lnTo>
                <a:lnTo>
                  <a:pt x="80" y="200"/>
                </a:lnTo>
                <a:lnTo>
                  <a:pt x="80" y="200"/>
                </a:lnTo>
                <a:lnTo>
                  <a:pt x="34" y="209"/>
                </a:lnTo>
                <a:lnTo>
                  <a:pt x="34" y="209"/>
                </a:lnTo>
                <a:lnTo>
                  <a:pt x="33" y="203"/>
                </a:lnTo>
                <a:lnTo>
                  <a:pt x="33" y="203"/>
                </a:lnTo>
                <a:lnTo>
                  <a:pt x="33" y="197"/>
                </a:lnTo>
                <a:lnTo>
                  <a:pt x="33" y="197"/>
                </a:lnTo>
                <a:lnTo>
                  <a:pt x="33" y="192"/>
                </a:lnTo>
                <a:lnTo>
                  <a:pt x="33" y="185"/>
                </a:lnTo>
                <a:lnTo>
                  <a:pt x="33" y="185"/>
                </a:lnTo>
                <a:lnTo>
                  <a:pt x="28" y="171"/>
                </a:lnTo>
                <a:lnTo>
                  <a:pt x="28" y="171"/>
                </a:lnTo>
                <a:lnTo>
                  <a:pt x="26" y="166"/>
                </a:lnTo>
                <a:lnTo>
                  <a:pt x="26" y="166"/>
                </a:lnTo>
                <a:lnTo>
                  <a:pt x="26" y="163"/>
                </a:lnTo>
                <a:lnTo>
                  <a:pt x="26" y="163"/>
                </a:lnTo>
                <a:lnTo>
                  <a:pt x="24" y="159"/>
                </a:lnTo>
                <a:lnTo>
                  <a:pt x="24" y="159"/>
                </a:lnTo>
                <a:lnTo>
                  <a:pt x="19" y="147"/>
                </a:lnTo>
                <a:lnTo>
                  <a:pt x="19" y="147"/>
                </a:lnTo>
                <a:lnTo>
                  <a:pt x="16" y="142"/>
                </a:lnTo>
                <a:lnTo>
                  <a:pt x="12" y="137"/>
                </a:lnTo>
                <a:lnTo>
                  <a:pt x="12" y="137"/>
                </a:lnTo>
                <a:lnTo>
                  <a:pt x="11" y="134"/>
                </a:lnTo>
                <a:lnTo>
                  <a:pt x="11" y="129"/>
                </a:lnTo>
                <a:lnTo>
                  <a:pt x="11" y="124"/>
                </a:lnTo>
                <a:lnTo>
                  <a:pt x="11" y="124"/>
                </a:lnTo>
                <a:lnTo>
                  <a:pt x="11" y="117"/>
                </a:lnTo>
                <a:lnTo>
                  <a:pt x="11" y="117"/>
                </a:lnTo>
                <a:lnTo>
                  <a:pt x="11" y="112"/>
                </a:lnTo>
                <a:lnTo>
                  <a:pt x="11" y="110"/>
                </a:lnTo>
                <a:lnTo>
                  <a:pt x="11" y="110"/>
                </a:lnTo>
                <a:lnTo>
                  <a:pt x="7" y="97"/>
                </a:lnTo>
                <a:lnTo>
                  <a:pt x="7" y="91"/>
                </a:lnTo>
                <a:lnTo>
                  <a:pt x="7" y="85"/>
                </a:lnTo>
                <a:lnTo>
                  <a:pt x="7" y="85"/>
                </a:lnTo>
                <a:lnTo>
                  <a:pt x="9" y="80"/>
                </a:lnTo>
                <a:lnTo>
                  <a:pt x="9" y="80"/>
                </a:lnTo>
                <a:lnTo>
                  <a:pt x="11" y="74"/>
                </a:lnTo>
                <a:lnTo>
                  <a:pt x="11" y="74"/>
                </a:lnTo>
                <a:lnTo>
                  <a:pt x="11" y="71"/>
                </a:lnTo>
                <a:lnTo>
                  <a:pt x="11" y="71"/>
                </a:lnTo>
                <a:lnTo>
                  <a:pt x="12" y="68"/>
                </a:lnTo>
                <a:lnTo>
                  <a:pt x="12" y="68"/>
                </a:lnTo>
                <a:lnTo>
                  <a:pt x="11" y="63"/>
                </a:lnTo>
                <a:lnTo>
                  <a:pt x="11" y="63"/>
                </a:lnTo>
                <a:lnTo>
                  <a:pt x="7" y="56"/>
                </a:lnTo>
                <a:lnTo>
                  <a:pt x="7" y="56"/>
                </a:lnTo>
                <a:lnTo>
                  <a:pt x="5" y="51"/>
                </a:lnTo>
                <a:lnTo>
                  <a:pt x="5" y="51"/>
                </a:lnTo>
                <a:lnTo>
                  <a:pt x="5" y="46"/>
                </a:lnTo>
                <a:lnTo>
                  <a:pt x="4" y="42"/>
                </a:lnTo>
                <a:lnTo>
                  <a:pt x="4" y="42"/>
                </a:lnTo>
                <a:lnTo>
                  <a:pt x="2" y="35"/>
                </a:lnTo>
                <a:lnTo>
                  <a:pt x="2" y="30"/>
                </a:lnTo>
                <a:lnTo>
                  <a:pt x="2" y="30"/>
                </a:lnTo>
                <a:lnTo>
                  <a:pt x="0" y="20"/>
                </a:lnTo>
                <a:lnTo>
                  <a:pt x="0" y="20"/>
                </a:lnTo>
                <a:lnTo>
                  <a:pt x="16" y="17"/>
                </a:lnTo>
                <a:lnTo>
                  <a:pt x="16" y="17"/>
                </a:lnTo>
                <a:lnTo>
                  <a:pt x="61" y="7"/>
                </a:lnTo>
                <a:lnTo>
                  <a:pt x="61" y="7"/>
                </a:lnTo>
                <a:lnTo>
                  <a:pt x="73" y="3"/>
                </a:lnTo>
                <a:lnTo>
                  <a:pt x="85" y="0"/>
                </a:lnTo>
                <a:lnTo>
                  <a:pt x="85" y="0"/>
                </a:lnTo>
                <a:lnTo>
                  <a:pt x="85" y="0"/>
                </a:lnTo>
                <a:lnTo>
                  <a:pt x="85" y="0"/>
                </a:lnTo>
                <a:lnTo>
                  <a:pt x="85" y="3"/>
                </a:lnTo>
                <a:lnTo>
                  <a:pt x="85" y="3"/>
                </a:lnTo>
                <a:lnTo>
                  <a:pt x="89" y="7"/>
                </a:lnTo>
                <a:lnTo>
                  <a:pt x="90" y="10"/>
                </a:lnTo>
                <a:lnTo>
                  <a:pt x="90" y="10"/>
                </a:lnTo>
                <a:lnTo>
                  <a:pt x="90" y="13"/>
                </a:lnTo>
                <a:lnTo>
                  <a:pt x="90" y="15"/>
                </a:lnTo>
                <a:lnTo>
                  <a:pt x="90" y="15"/>
                </a:lnTo>
                <a:lnTo>
                  <a:pt x="89" y="18"/>
                </a:lnTo>
                <a:lnTo>
                  <a:pt x="89" y="18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326213" y="2424971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VT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9072</TotalTime>
  <Words>64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Vermont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249</cp:revision>
  <dcterms:created xsi:type="dcterms:W3CDTF">2012-10-11T16:07:59Z</dcterms:created>
  <dcterms:modified xsi:type="dcterms:W3CDTF">2024-02-26T18:05:30Z</dcterms:modified>
  <cp:category/>
</cp:coreProperties>
</file>