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7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89490" autoAdjust="0"/>
  </p:normalViewPr>
  <p:slideViewPr>
    <p:cSldViewPr snapToGrid="0" snapToObjects="1">
      <p:cViewPr varScale="1">
        <p:scale>
          <a:sx n="116" d="100"/>
          <a:sy n="116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May 13,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May 13,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Vermont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708" y="1683747"/>
            <a:ext cx="48946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$1.9 million</a:t>
            </a:r>
          </a:p>
          <a:p>
            <a:r>
              <a:rPr lang="en-US" sz="28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1 project</a:t>
            </a:r>
          </a:p>
          <a:p>
            <a:r>
              <a:rPr lang="en-US" sz="2800" dirty="0">
                <a:solidFill>
                  <a:srgbClr val="666666"/>
                </a:solidFill>
              </a:rPr>
              <a:t>i</a:t>
            </a:r>
            <a:r>
              <a:rPr lang="en-US" sz="2800" dirty="0" smtClean="0">
                <a:solidFill>
                  <a:srgbClr val="666666"/>
                </a:solidFill>
              </a:rPr>
              <a:t>n 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30420" y="3543307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954729" y="2472516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65" y="1829175"/>
            <a:ext cx="685800" cy="6858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089848" y="2332379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OR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900736" y="2678968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MN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79171" y="2370529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NV</a:t>
            </a:r>
            <a:endParaRPr lang="en-US" sz="52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058" y="973115"/>
            <a:ext cx="2693076" cy="411987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900736" y="1984378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VT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817895" y="6451240"/>
            <a:ext cx="220167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May </a:t>
            </a:r>
            <a:r>
              <a:rPr lang="en-US" sz="1100" dirty="0" smtClean="0">
                <a:solidFill>
                  <a:srgbClr val="666666"/>
                </a:solidFill>
              </a:rPr>
              <a:t>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535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</TotalTime>
  <Words>64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Vermont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Halpern, Zachary S. (CONTR)</cp:lastModifiedBy>
  <cp:revision>295</cp:revision>
  <cp:lastPrinted>2017-04-28T14:48:55Z</cp:lastPrinted>
  <dcterms:created xsi:type="dcterms:W3CDTF">2017-04-25T19:00:02Z</dcterms:created>
  <dcterms:modified xsi:type="dcterms:W3CDTF">2019-05-13T16:02:17Z</dcterms:modified>
</cp:coreProperties>
</file>