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Virginia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$50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32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08CF2E12-1651-4FA6-9864-A5DE1EFB8A01}"/>
              </a:ext>
            </a:extLst>
          </p:cNvPr>
          <p:cNvSpPr>
            <a:spLocks/>
          </p:cNvSpPr>
          <p:nvPr/>
        </p:nvSpPr>
        <p:spPr bwMode="auto">
          <a:xfrm>
            <a:off x="5480236" y="1560733"/>
            <a:ext cx="3396708" cy="2394897"/>
          </a:xfrm>
          <a:custGeom>
            <a:avLst/>
            <a:gdLst>
              <a:gd name="T0" fmla="*/ 388 w 519"/>
              <a:gd name="T1" fmla="*/ 244 h 304"/>
              <a:gd name="T2" fmla="*/ 161 w 519"/>
              <a:gd name="T3" fmla="*/ 282 h 304"/>
              <a:gd name="T4" fmla="*/ 1 w 519"/>
              <a:gd name="T5" fmla="*/ 300 h 304"/>
              <a:gd name="T6" fmla="*/ 5 w 519"/>
              <a:gd name="T7" fmla="*/ 297 h 304"/>
              <a:gd name="T8" fmla="*/ 18 w 519"/>
              <a:gd name="T9" fmla="*/ 290 h 304"/>
              <a:gd name="T10" fmla="*/ 35 w 519"/>
              <a:gd name="T11" fmla="*/ 282 h 304"/>
              <a:gd name="T12" fmla="*/ 40 w 519"/>
              <a:gd name="T13" fmla="*/ 278 h 304"/>
              <a:gd name="T14" fmla="*/ 47 w 519"/>
              <a:gd name="T15" fmla="*/ 273 h 304"/>
              <a:gd name="T16" fmla="*/ 49 w 519"/>
              <a:gd name="T17" fmla="*/ 273 h 304"/>
              <a:gd name="T18" fmla="*/ 57 w 519"/>
              <a:gd name="T19" fmla="*/ 272 h 304"/>
              <a:gd name="T20" fmla="*/ 61 w 519"/>
              <a:gd name="T21" fmla="*/ 270 h 304"/>
              <a:gd name="T22" fmla="*/ 71 w 519"/>
              <a:gd name="T23" fmla="*/ 250 h 304"/>
              <a:gd name="T24" fmla="*/ 83 w 519"/>
              <a:gd name="T25" fmla="*/ 236 h 304"/>
              <a:gd name="T26" fmla="*/ 90 w 519"/>
              <a:gd name="T27" fmla="*/ 231 h 304"/>
              <a:gd name="T28" fmla="*/ 101 w 519"/>
              <a:gd name="T29" fmla="*/ 219 h 304"/>
              <a:gd name="T30" fmla="*/ 110 w 519"/>
              <a:gd name="T31" fmla="*/ 219 h 304"/>
              <a:gd name="T32" fmla="*/ 117 w 519"/>
              <a:gd name="T33" fmla="*/ 229 h 304"/>
              <a:gd name="T34" fmla="*/ 120 w 519"/>
              <a:gd name="T35" fmla="*/ 236 h 304"/>
              <a:gd name="T36" fmla="*/ 142 w 519"/>
              <a:gd name="T37" fmla="*/ 234 h 304"/>
              <a:gd name="T38" fmla="*/ 157 w 519"/>
              <a:gd name="T39" fmla="*/ 231 h 304"/>
              <a:gd name="T40" fmla="*/ 173 w 519"/>
              <a:gd name="T41" fmla="*/ 222 h 304"/>
              <a:gd name="T42" fmla="*/ 186 w 519"/>
              <a:gd name="T43" fmla="*/ 214 h 304"/>
              <a:gd name="T44" fmla="*/ 193 w 519"/>
              <a:gd name="T45" fmla="*/ 211 h 304"/>
              <a:gd name="T46" fmla="*/ 198 w 519"/>
              <a:gd name="T47" fmla="*/ 205 h 304"/>
              <a:gd name="T48" fmla="*/ 207 w 519"/>
              <a:gd name="T49" fmla="*/ 195 h 304"/>
              <a:gd name="T50" fmla="*/ 217 w 519"/>
              <a:gd name="T51" fmla="*/ 178 h 304"/>
              <a:gd name="T52" fmla="*/ 224 w 519"/>
              <a:gd name="T53" fmla="*/ 154 h 304"/>
              <a:gd name="T54" fmla="*/ 229 w 519"/>
              <a:gd name="T55" fmla="*/ 149 h 304"/>
              <a:gd name="T56" fmla="*/ 234 w 519"/>
              <a:gd name="T57" fmla="*/ 146 h 304"/>
              <a:gd name="T58" fmla="*/ 236 w 519"/>
              <a:gd name="T59" fmla="*/ 139 h 304"/>
              <a:gd name="T60" fmla="*/ 241 w 519"/>
              <a:gd name="T61" fmla="*/ 129 h 304"/>
              <a:gd name="T62" fmla="*/ 246 w 519"/>
              <a:gd name="T63" fmla="*/ 109 h 304"/>
              <a:gd name="T64" fmla="*/ 252 w 519"/>
              <a:gd name="T65" fmla="*/ 104 h 304"/>
              <a:gd name="T66" fmla="*/ 261 w 519"/>
              <a:gd name="T67" fmla="*/ 102 h 304"/>
              <a:gd name="T68" fmla="*/ 268 w 519"/>
              <a:gd name="T69" fmla="*/ 104 h 304"/>
              <a:gd name="T70" fmla="*/ 275 w 519"/>
              <a:gd name="T71" fmla="*/ 97 h 304"/>
              <a:gd name="T72" fmla="*/ 285 w 519"/>
              <a:gd name="T73" fmla="*/ 78 h 304"/>
              <a:gd name="T74" fmla="*/ 290 w 519"/>
              <a:gd name="T75" fmla="*/ 68 h 304"/>
              <a:gd name="T76" fmla="*/ 293 w 519"/>
              <a:gd name="T77" fmla="*/ 66 h 304"/>
              <a:gd name="T78" fmla="*/ 298 w 519"/>
              <a:gd name="T79" fmla="*/ 59 h 304"/>
              <a:gd name="T80" fmla="*/ 307 w 519"/>
              <a:gd name="T81" fmla="*/ 41 h 304"/>
              <a:gd name="T82" fmla="*/ 310 w 519"/>
              <a:gd name="T83" fmla="*/ 34 h 304"/>
              <a:gd name="T84" fmla="*/ 312 w 519"/>
              <a:gd name="T85" fmla="*/ 17 h 304"/>
              <a:gd name="T86" fmla="*/ 327 w 519"/>
              <a:gd name="T87" fmla="*/ 0 h 304"/>
              <a:gd name="T88" fmla="*/ 347 w 519"/>
              <a:gd name="T89" fmla="*/ 7 h 304"/>
              <a:gd name="T90" fmla="*/ 354 w 519"/>
              <a:gd name="T91" fmla="*/ 12 h 304"/>
              <a:gd name="T92" fmla="*/ 358 w 519"/>
              <a:gd name="T93" fmla="*/ 15 h 304"/>
              <a:gd name="T94" fmla="*/ 368 w 519"/>
              <a:gd name="T95" fmla="*/ 17 h 304"/>
              <a:gd name="T96" fmla="*/ 371 w 519"/>
              <a:gd name="T97" fmla="*/ 24 h 304"/>
              <a:gd name="T98" fmla="*/ 375 w 519"/>
              <a:gd name="T99" fmla="*/ 29 h 304"/>
              <a:gd name="T100" fmla="*/ 376 w 519"/>
              <a:gd name="T101" fmla="*/ 31 h 304"/>
              <a:gd name="T102" fmla="*/ 400 w 519"/>
              <a:gd name="T103" fmla="*/ 44 h 304"/>
              <a:gd name="T104" fmla="*/ 400 w 519"/>
              <a:gd name="T105" fmla="*/ 53 h 304"/>
              <a:gd name="T106" fmla="*/ 402 w 519"/>
              <a:gd name="T107" fmla="*/ 65 h 304"/>
              <a:gd name="T108" fmla="*/ 393 w 519"/>
              <a:gd name="T109" fmla="*/ 80 h 304"/>
              <a:gd name="T110" fmla="*/ 405 w 519"/>
              <a:gd name="T111" fmla="*/ 88 h 304"/>
              <a:gd name="T112" fmla="*/ 468 w 519"/>
              <a:gd name="T113" fmla="*/ 110 h 304"/>
              <a:gd name="T114" fmla="*/ 475 w 519"/>
              <a:gd name="T115" fmla="*/ 144 h 304"/>
              <a:gd name="T116" fmla="*/ 463 w 519"/>
              <a:gd name="T117" fmla="*/ 160 h 304"/>
              <a:gd name="T118" fmla="*/ 497 w 519"/>
              <a:gd name="T119" fmla="*/ 187 h 304"/>
              <a:gd name="T120" fmla="*/ 519 w 519"/>
              <a:gd name="T121" fmla="*/ 21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19" h="304">
                <a:moveTo>
                  <a:pt x="519" y="222"/>
                </a:moveTo>
                <a:lnTo>
                  <a:pt x="519" y="222"/>
                </a:lnTo>
                <a:lnTo>
                  <a:pt x="519" y="222"/>
                </a:lnTo>
                <a:lnTo>
                  <a:pt x="519" y="222"/>
                </a:lnTo>
                <a:lnTo>
                  <a:pt x="519" y="222"/>
                </a:lnTo>
                <a:lnTo>
                  <a:pt x="519" y="222"/>
                </a:lnTo>
                <a:lnTo>
                  <a:pt x="519" y="222"/>
                </a:lnTo>
                <a:lnTo>
                  <a:pt x="517" y="222"/>
                </a:lnTo>
                <a:lnTo>
                  <a:pt x="517" y="222"/>
                </a:lnTo>
                <a:lnTo>
                  <a:pt x="517" y="222"/>
                </a:lnTo>
                <a:lnTo>
                  <a:pt x="517" y="222"/>
                </a:lnTo>
                <a:lnTo>
                  <a:pt x="388" y="244"/>
                </a:lnTo>
                <a:lnTo>
                  <a:pt x="388" y="244"/>
                </a:lnTo>
                <a:lnTo>
                  <a:pt x="387" y="244"/>
                </a:lnTo>
                <a:lnTo>
                  <a:pt x="387" y="244"/>
                </a:lnTo>
                <a:lnTo>
                  <a:pt x="290" y="261"/>
                </a:lnTo>
                <a:lnTo>
                  <a:pt x="290" y="261"/>
                </a:lnTo>
                <a:lnTo>
                  <a:pt x="290" y="261"/>
                </a:lnTo>
                <a:lnTo>
                  <a:pt x="290" y="261"/>
                </a:lnTo>
                <a:lnTo>
                  <a:pt x="286" y="261"/>
                </a:lnTo>
                <a:lnTo>
                  <a:pt x="286" y="261"/>
                </a:lnTo>
                <a:lnTo>
                  <a:pt x="203" y="275"/>
                </a:lnTo>
                <a:lnTo>
                  <a:pt x="203" y="275"/>
                </a:lnTo>
                <a:lnTo>
                  <a:pt x="198" y="275"/>
                </a:lnTo>
                <a:lnTo>
                  <a:pt x="198" y="275"/>
                </a:lnTo>
                <a:lnTo>
                  <a:pt x="161" y="282"/>
                </a:lnTo>
                <a:lnTo>
                  <a:pt x="161" y="282"/>
                </a:lnTo>
                <a:lnTo>
                  <a:pt x="127" y="287"/>
                </a:lnTo>
                <a:lnTo>
                  <a:pt x="127" y="287"/>
                </a:lnTo>
                <a:lnTo>
                  <a:pt x="125" y="287"/>
                </a:lnTo>
                <a:lnTo>
                  <a:pt x="125" y="287"/>
                </a:lnTo>
                <a:lnTo>
                  <a:pt x="0" y="304"/>
                </a:lnTo>
                <a:lnTo>
                  <a:pt x="0" y="304"/>
                </a:lnTo>
                <a:lnTo>
                  <a:pt x="0" y="302"/>
                </a:lnTo>
                <a:lnTo>
                  <a:pt x="0" y="302"/>
                </a:lnTo>
                <a:lnTo>
                  <a:pt x="0" y="302"/>
                </a:lnTo>
                <a:lnTo>
                  <a:pt x="0" y="302"/>
                </a:lnTo>
                <a:lnTo>
                  <a:pt x="1" y="300"/>
                </a:lnTo>
                <a:lnTo>
                  <a:pt x="1" y="300"/>
                </a:lnTo>
                <a:lnTo>
                  <a:pt x="1" y="300"/>
                </a:lnTo>
                <a:lnTo>
                  <a:pt x="1" y="300"/>
                </a:lnTo>
                <a:lnTo>
                  <a:pt x="1" y="300"/>
                </a:lnTo>
                <a:lnTo>
                  <a:pt x="1" y="300"/>
                </a:lnTo>
                <a:lnTo>
                  <a:pt x="1" y="300"/>
                </a:lnTo>
                <a:lnTo>
                  <a:pt x="1" y="300"/>
                </a:lnTo>
                <a:lnTo>
                  <a:pt x="3" y="300"/>
                </a:lnTo>
                <a:lnTo>
                  <a:pt x="3" y="300"/>
                </a:lnTo>
                <a:lnTo>
                  <a:pt x="3" y="299"/>
                </a:lnTo>
                <a:lnTo>
                  <a:pt x="3" y="299"/>
                </a:lnTo>
                <a:lnTo>
                  <a:pt x="3" y="299"/>
                </a:lnTo>
                <a:lnTo>
                  <a:pt x="3" y="299"/>
                </a:lnTo>
                <a:lnTo>
                  <a:pt x="5" y="297"/>
                </a:lnTo>
                <a:lnTo>
                  <a:pt x="5" y="297"/>
                </a:lnTo>
                <a:lnTo>
                  <a:pt x="5" y="297"/>
                </a:lnTo>
                <a:lnTo>
                  <a:pt x="5" y="297"/>
                </a:lnTo>
                <a:lnTo>
                  <a:pt x="8" y="295"/>
                </a:lnTo>
                <a:lnTo>
                  <a:pt x="8" y="295"/>
                </a:lnTo>
                <a:lnTo>
                  <a:pt x="10" y="294"/>
                </a:lnTo>
                <a:lnTo>
                  <a:pt x="10" y="294"/>
                </a:lnTo>
                <a:lnTo>
                  <a:pt x="15" y="292"/>
                </a:lnTo>
                <a:lnTo>
                  <a:pt x="15" y="292"/>
                </a:lnTo>
                <a:lnTo>
                  <a:pt x="15" y="292"/>
                </a:lnTo>
                <a:lnTo>
                  <a:pt x="15" y="292"/>
                </a:lnTo>
                <a:lnTo>
                  <a:pt x="18" y="290"/>
                </a:lnTo>
                <a:lnTo>
                  <a:pt x="18" y="290"/>
                </a:lnTo>
                <a:lnTo>
                  <a:pt x="20" y="290"/>
                </a:lnTo>
                <a:lnTo>
                  <a:pt x="20" y="290"/>
                </a:lnTo>
                <a:lnTo>
                  <a:pt x="22" y="290"/>
                </a:lnTo>
                <a:lnTo>
                  <a:pt x="22" y="290"/>
                </a:lnTo>
                <a:lnTo>
                  <a:pt x="23" y="289"/>
                </a:lnTo>
                <a:lnTo>
                  <a:pt x="23" y="289"/>
                </a:lnTo>
                <a:lnTo>
                  <a:pt x="27" y="287"/>
                </a:lnTo>
                <a:lnTo>
                  <a:pt x="27" y="287"/>
                </a:lnTo>
                <a:lnTo>
                  <a:pt x="28" y="285"/>
                </a:lnTo>
                <a:lnTo>
                  <a:pt x="28" y="285"/>
                </a:lnTo>
                <a:lnTo>
                  <a:pt x="34" y="283"/>
                </a:lnTo>
                <a:lnTo>
                  <a:pt x="34" y="283"/>
                </a:lnTo>
                <a:lnTo>
                  <a:pt x="35" y="282"/>
                </a:lnTo>
                <a:lnTo>
                  <a:pt x="35" y="282"/>
                </a:lnTo>
                <a:lnTo>
                  <a:pt x="37" y="282"/>
                </a:lnTo>
                <a:lnTo>
                  <a:pt x="37" y="282"/>
                </a:lnTo>
                <a:lnTo>
                  <a:pt x="39" y="280"/>
                </a:lnTo>
                <a:lnTo>
                  <a:pt x="39" y="280"/>
                </a:lnTo>
                <a:lnTo>
                  <a:pt x="40" y="280"/>
                </a:lnTo>
                <a:lnTo>
                  <a:pt x="40" y="280"/>
                </a:lnTo>
                <a:lnTo>
                  <a:pt x="40" y="280"/>
                </a:lnTo>
                <a:lnTo>
                  <a:pt x="40" y="280"/>
                </a:lnTo>
                <a:lnTo>
                  <a:pt x="40" y="280"/>
                </a:lnTo>
                <a:lnTo>
                  <a:pt x="40" y="280"/>
                </a:lnTo>
                <a:lnTo>
                  <a:pt x="40" y="278"/>
                </a:lnTo>
                <a:lnTo>
                  <a:pt x="40" y="278"/>
                </a:lnTo>
                <a:lnTo>
                  <a:pt x="42" y="278"/>
                </a:lnTo>
                <a:lnTo>
                  <a:pt x="42" y="278"/>
                </a:lnTo>
                <a:lnTo>
                  <a:pt x="42" y="278"/>
                </a:lnTo>
                <a:lnTo>
                  <a:pt x="42" y="278"/>
                </a:lnTo>
                <a:lnTo>
                  <a:pt x="45" y="275"/>
                </a:lnTo>
                <a:lnTo>
                  <a:pt x="45" y="275"/>
                </a:lnTo>
                <a:lnTo>
                  <a:pt x="45" y="275"/>
                </a:lnTo>
                <a:lnTo>
                  <a:pt x="45" y="275"/>
                </a:lnTo>
                <a:lnTo>
                  <a:pt x="45" y="273"/>
                </a:lnTo>
                <a:lnTo>
                  <a:pt x="45" y="273"/>
                </a:lnTo>
                <a:lnTo>
                  <a:pt x="47" y="273"/>
                </a:lnTo>
                <a:lnTo>
                  <a:pt x="47" y="273"/>
                </a:lnTo>
                <a:lnTo>
                  <a:pt x="47" y="273"/>
                </a:lnTo>
                <a:lnTo>
                  <a:pt x="47" y="273"/>
                </a:lnTo>
                <a:lnTo>
                  <a:pt x="47" y="273"/>
                </a:lnTo>
                <a:lnTo>
                  <a:pt x="47" y="273"/>
                </a:lnTo>
                <a:lnTo>
                  <a:pt x="47" y="273"/>
                </a:lnTo>
                <a:lnTo>
                  <a:pt x="47" y="273"/>
                </a:lnTo>
                <a:lnTo>
                  <a:pt x="47" y="273"/>
                </a:lnTo>
                <a:lnTo>
                  <a:pt x="47" y="273"/>
                </a:lnTo>
                <a:lnTo>
                  <a:pt x="49" y="273"/>
                </a:lnTo>
                <a:lnTo>
                  <a:pt x="49" y="273"/>
                </a:lnTo>
                <a:lnTo>
                  <a:pt x="49" y="273"/>
                </a:lnTo>
                <a:lnTo>
                  <a:pt x="49" y="273"/>
                </a:lnTo>
                <a:lnTo>
                  <a:pt x="49" y="273"/>
                </a:lnTo>
                <a:lnTo>
                  <a:pt x="49" y="273"/>
                </a:lnTo>
                <a:lnTo>
                  <a:pt x="49" y="273"/>
                </a:lnTo>
                <a:lnTo>
                  <a:pt x="49" y="273"/>
                </a:lnTo>
                <a:lnTo>
                  <a:pt x="51" y="273"/>
                </a:lnTo>
                <a:lnTo>
                  <a:pt x="51" y="273"/>
                </a:lnTo>
                <a:lnTo>
                  <a:pt x="51" y="272"/>
                </a:lnTo>
                <a:lnTo>
                  <a:pt x="51" y="272"/>
                </a:lnTo>
                <a:lnTo>
                  <a:pt x="54" y="272"/>
                </a:lnTo>
                <a:lnTo>
                  <a:pt x="54" y="272"/>
                </a:lnTo>
                <a:lnTo>
                  <a:pt x="56" y="272"/>
                </a:lnTo>
                <a:lnTo>
                  <a:pt x="56" y="272"/>
                </a:lnTo>
                <a:lnTo>
                  <a:pt x="57" y="272"/>
                </a:lnTo>
                <a:lnTo>
                  <a:pt x="57" y="272"/>
                </a:lnTo>
                <a:lnTo>
                  <a:pt x="57" y="272"/>
                </a:lnTo>
                <a:lnTo>
                  <a:pt x="57" y="272"/>
                </a:lnTo>
                <a:lnTo>
                  <a:pt x="57" y="272"/>
                </a:lnTo>
                <a:lnTo>
                  <a:pt x="57" y="272"/>
                </a:lnTo>
                <a:lnTo>
                  <a:pt x="57" y="272"/>
                </a:lnTo>
                <a:lnTo>
                  <a:pt x="59" y="272"/>
                </a:lnTo>
                <a:lnTo>
                  <a:pt x="59" y="272"/>
                </a:lnTo>
                <a:lnTo>
                  <a:pt x="59" y="270"/>
                </a:lnTo>
                <a:lnTo>
                  <a:pt x="59" y="270"/>
                </a:lnTo>
                <a:lnTo>
                  <a:pt x="61" y="270"/>
                </a:lnTo>
                <a:lnTo>
                  <a:pt x="61" y="270"/>
                </a:lnTo>
                <a:lnTo>
                  <a:pt x="61" y="270"/>
                </a:lnTo>
                <a:lnTo>
                  <a:pt x="61" y="270"/>
                </a:lnTo>
                <a:lnTo>
                  <a:pt x="61" y="270"/>
                </a:lnTo>
                <a:lnTo>
                  <a:pt x="61" y="270"/>
                </a:lnTo>
                <a:lnTo>
                  <a:pt x="61" y="270"/>
                </a:lnTo>
                <a:lnTo>
                  <a:pt x="61" y="270"/>
                </a:lnTo>
                <a:lnTo>
                  <a:pt x="61" y="268"/>
                </a:lnTo>
                <a:lnTo>
                  <a:pt x="61" y="268"/>
                </a:lnTo>
                <a:lnTo>
                  <a:pt x="61" y="268"/>
                </a:lnTo>
                <a:lnTo>
                  <a:pt x="61" y="268"/>
                </a:lnTo>
                <a:lnTo>
                  <a:pt x="62" y="268"/>
                </a:lnTo>
                <a:lnTo>
                  <a:pt x="62" y="268"/>
                </a:lnTo>
                <a:lnTo>
                  <a:pt x="64" y="265"/>
                </a:lnTo>
                <a:lnTo>
                  <a:pt x="64" y="265"/>
                </a:lnTo>
                <a:lnTo>
                  <a:pt x="69" y="255"/>
                </a:lnTo>
                <a:lnTo>
                  <a:pt x="71" y="250"/>
                </a:lnTo>
                <a:lnTo>
                  <a:pt x="74" y="244"/>
                </a:lnTo>
                <a:lnTo>
                  <a:pt x="74" y="244"/>
                </a:lnTo>
                <a:lnTo>
                  <a:pt x="78" y="241"/>
                </a:lnTo>
                <a:lnTo>
                  <a:pt x="78" y="241"/>
                </a:lnTo>
                <a:lnTo>
                  <a:pt x="78" y="241"/>
                </a:lnTo>
                <a:lnTo>
                  <a:pt x="78" y="241"/>
                </a:lnTo>
                <a:lnTo>
                  <a:pt x="79" y="239"/>
                </a:lnTo>
                <a:lnTo>
                  <a:pt x="79" y="239"/>
                </a:lnTo>
                <a:lnTo>
                  <a:pt x="79" y="239"/>
                </a:lnTo>
                <a:lnTo>
                  <a:pt x="79" y="239"/>
                </a:lnTo>
                <a:lnTo>
                  <a:pt x="81" y="238"/>
                </a:lnTo>
                <a:lnTo>
                  <a:pt x="81" y="238"/>
                </a:lnTo>
                <a:lnTo>
                  <a:pt x="83" y="236"/>
                </a:lnTo>
                <a:lnTo>
                  <a:pt x="83" y="236"/>
                </a:lnTo>
                <a:lnTo>
                  <a:pt x="84" y="234"/>
                </a:lnTo>
                <a:lnTo>
                  <a:pt x="84" y="234"/>
                </a:lnTo>
                <a:lnTo>
                  <a:pt x="84" y="234"/>
                </a:lnTo>
                <a:lnTo>
                  <a:pt x="84" y="234"/>
                </a:lnTo>
                <a:lnTo>
                  <a:pt x="84" y="234"/>
                </a:lnTo>
                <a:lnTo>
                  <a:pt x="84" y="234"/>
                </a:lnTo>
                <a:lnTo>
                  <a:pt x="86" y="233"/>
                </a:lnTo>
                <a:lnTo>
                  <a:pt x="86" y="233"/>
                </a:lnTo>
                <a:lnTo>
                  <a:pt x="86" y="233"/>
                </a:lnTo>
                <a:lnTo>
                  <a:pt x="86" y="233"/>
                </a:lnTo>
                <a:lnTo>
                  <a:pt x="90" y="231"/>
                </a:lnTo>
                <a:lnTo>
                  <a:pt x="90" y="231"/>
                </a:lnTo>
                <a:lnTo>
                  <a:pt x="91" y="229"/>
                </a:lnTo>
                <a:lnTo>
                  <a:pt x="91" y="229"/>
                </a:lnTo>
                <a:lnTo>
                  <a:pt x="91" y="229"/>
                </a:lnTo>
                <a:lnTo>
                  <a:pt x="91" y="229"/>
                </a:lnTo>
                <a:lnTo>
                  <a:pt x="93" y="229"/>
                </a:lnTo>
                <a:lnTo>
                  <a:pt x="93" y="229"/>
                </a:lnTo>
                <a:lnTo>
                  <a:pt x="98" y="224"/>
                </a:lnTo>
                <a:lnTo>
                  <a:pt x="101" y="219"/>
                </a:lnTo>
                <a:lnTo>
                  <a:pt x="101" y="219"/>
                </a:lnTo>
                <a:lnTo>
                  <a:pt x="101" y="219"/>
                </a:lnTo>
                <a:lnTo>
                  <a:pt x="101" y="219"/>
                </a:lnTo>
                <a:lnTo>
                  <a:pt x="101" y="219"/>
                </a:lnTo>
                <a:lnTo>
                  <a:pt x="101" y="219"/>
                </a:lnTo>
                <a:lnTo>
                  <a:pt x="101" y="219"/>
                </a:lnTo>
                <a:lnTo>
                  <a:pt x="101" y="219"/>
                </a:lnTo>
                <a:lnTo>
                  <a:pt x="101" y="219"/>
                </a:lnTo>
                <a:lnTo>
                  <a:pt x="101" y="219"/>
                </a:lnTo>
                <a:lnTo>
                  <a:pt x="101" y="219"/>
                </a:lnTo>
                <a:lnTo>
                  <a:pt x="101" y="219"/>
                </a:lnTo>
                <a:lnTo>
                  <a:pt x="101" y="219"/>
                </a:lnTo>
                <a:lnTo>
                  <a:pt x="107" y="217"/>
                </a:lnTo>
                <a:lnTo>
                  <a:pt x="107" y="217"/>
                </a:lnTo>
                <a:lnTo>
                  <a:pt x="108" y="217"/>
                </a:lnTo>
                <a:lnTo>
                  <a:pt x="108" y="217"/>
                </a:lnTo>
                <a:lnTo>
                  <a:pt x="108" y="217"/>
                </a:lnTo>
                <a:lnTo>
                  <a:pt x="110" y="219"/>
                </a:lnTo>
                <a:lnTo>
                  <a:pt x="110" y="219"/>
                </a:lnTo>
                <a:lnTo>
                  <a:pt x="110" y="219"/>
                </a:lnTo>
                <a:lnTo>
                  <a:pt x="110" y="219"/>
                </a:lnTo>
                <a:lnTo>
                  <a:pt x="110" y="221"/>
                </a:lnTo>
                <a:lnTo>
                  <a:pt x="110" y="221"/>
                </a:lnTo>
                <a:lnTo>
                  <a:pt x="110" y="221"/>
                </a:lnTo>
                <a:lnTo>
                  <a:pt x="110" y="221"/>
                </a:lnTo>
                <a:lnTo>
                  <a:pt x="112" y="221"/>
                </a:lnTo>
                <a:lnTo>
                  <a:pt x="112" y="221"/>
                </a:lnTo>
                <a:lnTo>
                  <a:pt x="112" y="221"/>
                </a:lnTo>
                <a:lnTo>
                  <a:pt x="112" y="221"/>
                </a:lnTo>
                <a:lnTo>
                  <a:pt x="115" y="226"/>
                </a:lnTo>
                <a:lnTo>
                  <a:pt x="117" y="229"/>
                </a:lnTo>
                <a:lnTo>
                  <a:pt x="117" y="229"/>
                </a:lnTo>
                <a:lnTo>
                  <a:pt x="118" y="231"/>
                </a:lnTo>
                <a:lnTo>
                  <a:pt x="118" y="231"/>
                </a:lnTo>
                <a:lnTo>
                  <a:pt x="118" y="231"/>
                </a:lnTo>
                <a:lnTo>
                  <a:pt x="118" y="231"/>
                </a:lnTo>
                <a:lnTo>
                  <a:pt x="118" y="233"/>
                </a:lnTo>
                <a:lnTo>
                  <a:pt x="118" y="233"/>
                </a:lnTo>
                <a:lnTo>
                  <a:pt x="118" y="233"/>
                </a:lnTo>
                <a:lnTo>
                  <a:pt x="118" y="233"/>
                </a:lnTo>
                <a:lnTo>
                  <a:pt x="120" y="236"/>
                </a:lnTo>
                <a:lnTo>
                  <a:pt x="120" y="236"/>
                </a:lnTo>
                <a:lnTo>
                  <a:pt x="120" y="236"/>
                </a:lnTo>
                <a:lnTo>
                  <a:pt x="120" y="236"/>
                </a:lnTo>
                <a:lnTo>
                  <a:pt x="122" y="238"/>
                </a:lnTo>
                <a:lnTo>
                  <a:pt x="122" y="238"/>
                </a:lnTo>
                <a:lnTo>
                  <a:pt x="127" y="238"/>
                </a:lnTo>
                <a:lnTo>
                  <a:pt x="127" y="238"/>
                </a:lnTo>
                <a:lnTo>
                  <a:pt x="130" y="236"/>
                </a:lnTo>
                <a:lnTo>
                  <a:pt x="130" y="236"/>
                </a:lnTo>
                <a:lnTo>
                  <a:pt x="130" y="236"/>
                </a:lnTo>
                <a:lnTo>
                  <a:pt x="132" y="236"/>
                </a:lnTo>
                <a:lnTo>
                  <a:pt x="132" y="236"/>
                </a:lnTo>
                <a:lnTo>
                  <a:pt x="132" y="236"/>
                </a:lnTo>
                <a:lnTo>
                  <a:pt x="135" y="234"/>
                </a:lnTo>
                <a:lnTo>
                  <a:pt x="135" y="234"/>
                </a:lnTo>
                <a:lnTo>
                  <a:pt x="142" y="234"/>
                </a:lnTo>
                <a:lnTo>
                  <a:pt x="142" y="234"/>
                </a:lnTo>
                <a:lnTo>
                  <a:pt x="144" y="233"/>
                </a:lnTo>
                <a:lnTo>
                  <a:pt x="144" y="233"/>
                </a:lnTo>
                <a:lnTo>
                  <a:pt x="151" y="233"/>
                </a:lnTo>
                <a:lnTo>
                  <a:pt x="151" y="233"/>
                </a:lnTo>
                <a:lnTo>
                  <a:pt x="156" y="233"/>
                </a:lnTo>
                <a:lnTo>
                  <a:pt x="156" y="233"/>
                </a:lnTo>
                <a:lnTo>
                  <a:pt x="156" y="233"/>
                </a:lnTo>
                <a:lnTo>
                  <a:pt x="156" y="233"/>
                </a:lnTo>
                <a:lnTo>
                  <a:pt x="157" y="231"/>
                </a:lnTo>
                <a:lnTo>
                  <a:pt x="157" y="231"/>
                </a:lnTo>
                <a:lnTo>
                  <a:pt x="157" y="231"/>
                </a:lnTo>
                <a:lnTo>
                  <a:pt x="157" y="231"/>
                </a:lnTo>
                <a:lnTo>
                  <a:pt x="159" y="231"/>
                </a:lnTo>
                <a:lnTo>
                  <a:pt x="159" y="231"/>
                </a:lnTo>
                <a:lnTo>
                  <a:pt x="161" y="229"/>
                </a:lnTo>
                <a:lnTo>
                  <a:pt x="161" y="229"/>
                </a:lnTo>
                <a:lnTo>
                  <a:pt x="166" y="226"/>
                </a:lnTo>
                <a:lnTo>
                  <a:pt x="166" y="226"/>
                </a:lnTo>
                <a:lnTo>
                  <a:pt x="166" y="226"/>
                </a:lnTo>
                <a:lnTo>
                  <a:pt x="171" y="222"/>
                </a:lnTo>
                <a:lnTo>
                  <a:pt x="171" y="222"/>
                </a:lnTo>
                <a:lnTo>
                  <a:pt x="171" y="222"/>
                </a:lnTo>
                <a:lnTo>
                  <a:pt x="173" y="222"/>
                </a:lnTo>
                <a:lnTo>
                  <a:pt x="173" y="222"/>
                </a:lnTo>
                <a:lnTo>
                  <a:pt x="173" y="222"/>
                </a:lnTo>
                <a:lnTo>
                  <a:pt x="174" y="221"/>
                </a:lnTo>
                <a:lnTo>
                  <a:pt x="174" y="221"/>
                </a:lnTo>
                <a:lnTo>
                  <a:pt x="174" y="221"/>
                </a:lnTo>
                <a:lnTo>
                  <a:pt x="174" y="221"/>
                </a:lnTo>
                <a:lnTo>
                  <a:pt x="174" y="221"/>
                </a:lnTo>
                <a:lnTo>
                  <a:pt x="176" y="219"/>
                </a:lnTo>
                <a:lnTo>
                  <a:pt x="176" y="219"/>
                </a:lnTo>
                <a:lnTo>
                  <a:pt x="181" y="216"/>
                </a:lnTo>
                <a:lnTo>
                  <a:pt x="181" y="216"/>
                </a:lnTo>
                <a:lnTo>
                  <a:pt x="183" y="214"/>
                </a:lnTo>
                <a:lnTo>
                  <a:pt x="183" y="214"/>
                </a:lnTo>
                <a:lnTo>
                  <a:pt x="186" y="214"/>
                </a:lnTo>
                <a:lnTo>
                  <a:pt x="186" y="214"/>
                </a:lnTo>
                <a:lnTo>
                  <a:pt x="186" y="212"/>
                </a:lnTo>
                <a:lnTo>
                  <a:pt x="186" y="212"/>
                </a:lnTo>
                <a:lnTo>
                  <a:pt x="186" y="212"/>
                </a:lnTo>
                <a:lnTo>
                  <a:pt x="186" y="212"/>
                </a:lnTo>
                <a:lnTo>
                  <a:pt x="188" y="212"/>
                </a:lnTo>
                <a:lnTo>
                  <a:pt x="188" y="212"/>
                </a:lnTo>
                <a:lnTo>
                  <a:pt x="188" y="212"/>
                </a:lnTo>
                <a:lnTo>
                  <a:pt x="190" y="212"/>
                </a:lnTo>
                <a:lnTo>
                  <a:pt x="190" y="212"/>
                </a:lnTo>
                <a:lnTo>
                  <a:pt x="191" y="211"/>
                </a:lnTo>
                <a:lnTo>
                  <a:pt x="191" y="211"/>
                </a:lnTo>
                <a:lnTo>
                  <a:pt x="193" y="211"/>
                </a:lnTo>
                <a:lnTo>
                  <a:pt x="193" y="211"/>
                </a:lnTo>
                <a:lnTo>
                  <a:pt x="193" y="211"/>
                </a:lnTo>
                <a:lnTo>
                  <a:pt x="193" y="209"/>
                </a:lnTo>
                <a:lnTo>
                  <a:pt x="193" y="209"/>
                </a:lnTo>
                <a:lnTo>
                  <a:pt x="195" y="207"/>
                </a:lnTo>
                <a:lnTo>
                  <a:pt x="195" y="207"/>
                </a:lnTo>
                <a:lnTo>
                  <a:pt x="196" y="207"/>
                </a:lnTo>
                <a:lnTo>
                  <a:pt x="196" y="207"/>
                </a:lnTo>
                <a:lnTo>
                  <a:pt x="196" y="205"/>
                </a:lnTo>
                <a:lnTo>
                  <a:pt x="196" y="205"/>
                </a:lnTo>
                <a:lnTo>
                  <a:pt x="196" y="205"/>
                </a:lnTo>
                <a:lnTo>
                  <a:pt x="196" y="205"/>
                </a:lnTo>
                <a:lnTo>
                  <a:pt x="198" y="205"/>
                </a:lnTo>
                <a:lnTo>
                  <a:pt x="198" y="205"/>
                </a:lnTo>
                <a:lnTo>
                  <a:pt x="198" y="205"/>
                </a:lnTo>
                <a:lnTo>
                  <a:pt x="198" y="205"/>
                </a:lnTo>
                <a:lnTo>
                  <a:pt x="203" y="199"/>
                </a:lnTo>
                <a:lnTo>
                  <a:pt x="203" y="199"/>
                </a:lnTo>
                <a:lnTo>
                  <a:pt x="205" y="199"/>
                </a:lnTo>
                <a:lnTo>
                  <a:pt x="205" y="199"/>
                </a:lnTo>
                <a:lnTo>
                  <a:pt x="205" y="199"/>
                </a:lnTo>
                <a:lnTo>
                  <a:pt x="205" y="199"/>
                </a:lnTo>
                <a:lnTo>
                  <a:pt x="207" y="197"/>
                </a:lnTo>
                <a:lnTo>
                  <a:pt x="207" y="197"/>
                </a:lnTo>
                <a:lnTo>
                  <a:pt x="207" y="197"/>
                </a:lnTo>
                <a:lnTo>
                  <a:pt x="207" y="197"/>
                </a:lnTo>
                <a:lnTo>
                  <a:pt x="207" y="195"/>
                </a:lnTo>
                <a:lnTo>
                  <a:pt x="207" y="195"/>
                </a:lnTo>
                <a:lnTo>
                  <a:pt x="208" y="195"/>
                </a:lnTo>
                <a:lnTo>
                  <a:pt x="208" y="195"/>
                </a:lnTo>
                <a:lnTo>
                  <a:pt x="208" y="195"/>
                </a:lnTo>
                <a:lnTo>
                  <a:pt x="208" y="195"/>
                </a:lnTo>
                <a:lnTo>
                  <a:pt x="208" y="194"/>
                </a:lnTo>
                <a:lnTo>
                  <a:pt x="208" y="194"/>
                </a:lnTo>
                <a:lnTo>
                  <a:pt x="210" y="192"/>
                </a:lnTo>
                <a:lnTo>
                  <a:pt x="210" y="192"/>
                </a:lnTo>
                <a:lnTo>
                  <a:pt x="217" y="178"/>
                </a:lnTo>
                <a:lnTo>
                  <a:pt x="217" y="178"/>
                </a:lnTo>
                <a:lnTo>
                  <a:pt x="217" y="178"/>
                </a:lnTo>
                <a:lnTo>
                  <a:pt x="217" y="178"/>
                </a:lnTo>
                <a:lnTo>
                  <a:pt x="219" y="175"/>
                </a:lnTo>
                <a:lnTo>
                  <a:pt x="219" y="175"/>
                </a:lnTo>
                <a:lnTo>
                  <a:pt x="219" y="175"/>
                </a:lnTo>
                <a:lnTo>
                  <a:pt x="219" y="171"/>
                </a:lnTo>
                <a:lnTo>
                  <a:pt x="219" y="171"/>
                </a:lnTo>
                <a:lnTo>
                  <a:pt x="224" y="158"/>
                </a:lnTo>
                <a:lnTo>
                  <a:pt x="224" y="158"/>
                </a:lnTo>
                <a:lnTo>
                  <a:pt x="224" y="156"/>
                </a:lnTo>
                <a:lnTo>
                  <a:pt x="224" y="156"/>
                </a:lnTo>
                <a:lnTo>
                  <a:pt x="224" y="156"/>
                </a:lnTo>
                <a:lnTo>
                  <a:pt x="224" y="156"/>
                </a:lnTo>
                <a:lnTo>
                  <a:pt x="224" y="156"/>
                </a:lnTo>
                <a:lnTo>
                  <a:pt x="224" y="154"/>
                </a:lnTo>
                <a:lnTo>
                  <a:pt x="224" y="154"/>
                </a:lnTo>
                <a:lnTo>
                  <a:pt x="224" y="154"/>
                </a:lnTo>
                <a:lnTo>
                  <a:pt x="224" y="154"/>
                </a:lnTo>
                <a:lnTo>
                  <a:pt x="224" y="153"/>
                </a:lnTo>
                <a:lnTo>
                  <a:pt x="224" y="153"/>
                </a:lnTo>
                <a:lnTo>
                  <a:pt x="227" y="151"/>
                </a:lnTo>
                <a:lnTo>
                  <a:pt x="227" y="151"/>
                </a:lnTo>
                <a:lnTo>
                  <a:pt x="227" y="151"/>
                </a:lnTo>
                <a:lnTo>
                  <a:pt x="227" y="151"/>
                </a:lnTo>
                <a:lnTo>
                  <a:pt x="227" y="149"/>
                </a:lnTo>
                <a:lnTo>
                  <a:pt x="227" y="149"/>
                </a:lnTo>
                <a:lnTo>
                  <a:pt x="229" y="149"/>
                </a:lnTo>
                <a:lnTo>
                  <a:pt x="229" y="149"/>
                </a:lnTo>
                <a:lnTo>
                  <a:pt x="229" y="149"/>
                </a:lnTo>
                <a:lnTo>
                  <a:pt x="229" y="149"/>
                </a:lnTo>
                <a:lnTo>
                  <a:pt x="230" y="149"/>
                </a:lnTo>
                <a:lnTo>
                  <a:pt x="230" y="149"/>
                </a:lnTo>
                <a:lnTo>
                  <a:pt x="230" y="149"/>
                </a:lnTo>
                <a:lnTo>
                  <a:pt x="232" y="148"/>
                </a:lnTo>
                <a:lnTo>
                  <a:pt x="232" y="148"/>
                </a:lnTo>
                <a:lnTo>
                  <a:pt x="232" y="148"/>
                </a:lnTo>
                <a:lnTo>
                  <a:pt x="232" y="148"/>
                </a:lnTo>
                <a:lnTo>
                  <a:pt x="232" y="148"/>
                </a:lnTo>
                <a:lnTo>
                  <a:pt x="232" y="148"/>
                </a:lnTo>
                <a:lnTo>
                  <a:pt x="232" y="148"/>
                </a:lnTo>
                <a:lnTo>
                  <a:pt x="234" y="146"/>
                </a:lnTo>
                <a:lnTo>
                  <a:pt x="234" y="146"/>
                </a:lnTo>
                <a:lnTo>
                  <a:pt x="236" y="146"/>
                </a:lnTo>
                <a:lnTo>
                  <a:pt x="236" y="146"/>
                </a:lnTo>
                <a:lnTo>
                  <a:pt x="236" y="144"/>
                </a:lnTo>
                <a:lnTo>
                  <a:pt x="236" y="144"/>
                </a:lnTo>
                <a:lnTo>
                  <a:pt x="236" y="144"/>
                </a:lnTo>
                <a:lnTo>
                  <a:pt x="236" y="144"/>
                </a:lnTo>
                <a:lnTo>
                  <a:pt x="236" y="144"/>
                </a:lnTo>
                <a:lnTo>
                  <a:pt x="236" y="143"/>
                </a:lnTo>
                <a:lnTo>
                  <a:pt x="236" y="143"/>
                </a:lnTo>
                <a:lnTo>
                  <a:pt x="236" y="141"/>
                </a:lnTo>
                <a:lnTo>
                  <a:pt x="236" y="141"/>
                </a:lnTo>
                <a:lnTo>
                  <a:pt x="236" y="139"/>
                </a:lnTo>
                <a:lnTo>
                  <a:pt x="236" y="139"/>
                </a:lnTo>
                <a:lnTo>
                  <a:pt x="236" y="136"/>
                </a:lnTo>
                <a:lnTo>
                  <a:pt x="236" y="136"/>
                </a:lnTo>
                <a:lnTo>
                  <a:pt x="236" y="136"/>
                </a:lnTo>
                <a:lnTo>
                  <a:pt x="236" y="136"/>
                </a:lnTo>
                <a:lnTo>
                  <a:pt x="237" y="136"/>
                </a:lnTo>
                <a:lnTo>
                  <a:pt x="237" y="136"/>
                </a:lnTo>
                <a:lnTo>
                  <a:pt x="237" y="134"/>
                </a:lnTo>
                <a:lnTo>
                  <a:pt x="237" y="134"/>
                </a:lnTo>
                <a:lnTo>
                  <a:pt x="237" y="134"/>
                </a:lnTo>
                <a:lnTo>
                  <a:pt x="237" y="134"/>
                </a:lnTo>
                <a:lnTo>
                  <a:pt x="241" y="129"/>
                </a:lnTo>
                <a:lnTo>
                  <a:pt x="241" y="129"/>
                </a:lnTo>
                <a:lnTo>
                  <a:pt x="241" y="129"/>
                </a:lnTo>
                <a:lnTo>
                  <a:pt x="241" y="129"/>
                </a:lnTo>
                <a:lnTo>
                  <a:pt x="241" y="127"/>
                </a:lnTo>
                <a:lnTo>
                  <a:pt x="241" y="127"/>
                </a:lnTo>
                <a:lnTo>
                  <a:pt x="241" y="127"/>
                </a:lnTo>
                <a:lnTo>
                  <a:pt x="241" y="127"/>
                </a:lnTo>
                <a:lnTo>
                  <a:pt x="241" y="124"/>
                </a:lnTo>
                <a:lnTo>
                  <a:pt x="241" y="124"/>
                </a:lnTo>
                <a:lnTo>
                  <a:pt x="242" y="115"/>
                </a:lnTo>
                <a:lnTo>
                  <a:pt x="242" y="115"/>
                </a:lnTo>
                <a:lnTo>
                  <a:pt x="244" y="114"/>
                </a:lnTo>
                <a:lnTo>
                  <a:pt x="244" y="114"/>
                </a:lnTo>
                <a:lnTo>
                  <a:pt x="246" y="109"/>
                </a:lnTo>
                <a:lnTo>
                  <a:pt x="247" y="105"/>
                </a:lnTo>
                <a:lnTo>
                  <a:pt x="247" y="105"/>
                </a:lnTo>
                <a:lnTo>
                  <a:pt x="249" y="105"/>
                </a:lnTo>
                <a:lnTo>
                  <a:pt x="249" y="105"/>
                </a:lnTo>
                <a:lnTo>
                  <a:pt x="249" y="105"/>
                </a:lnTo>
                <a:lnTo>
                  <a:pt x="249" y="105"/>
                </a:lnTo>
                <a:lnTo>
                  <a:pt x="251" y="104"/>
                </a:lnTo>
                <a:lnTo>
                  <a:pt x="251" y="104"/>
                </a:lnTo>
                <a:lnTo>
                  <a:pt x="251" y="104"/>
                </a:lnTo>
                <a:lnTo>
                  <a:pt x="251" y="104"/>
                </a:lnTo>
                <a:lnTo>
                  <a:pt x="251" y="104"/>
                </a:lnTo>
                <a:lnTo>
                  <a:pt x="251" y="104"/>
                </a:lnTo>
                <a:lnTo>
                  <a:pt x="252" y="104"/>
                </a:lnTo>
                <a:lnTo>
                  <a:pt x="252" y="104"/>
                </a:lnTo>
                <a:lnTo>
                  <a:pt x="252" y="102"/>
                </a:lnTo>
                <a:lnTo>
                  <a:pt x="252" y="102"/>
                </a:lnTo>
                <a:lnTo>
                  <a:pt x="252" y="102"/>
                </a:lnTo>
                <a:lnTo>
                  <a:pt x="254" y="102"/>
                </a:lnTo>
                <a:lnTo>
                  <a:pt x="254" y="102"/>
                </a:lnTo>
                <a:lnTo>
                  <a:pt x="258" y="102"/>
                </a:lnTo>
                <a:lnTo>
                  <a:pt x="258" y="102"/>
                </a:lnTo>
                <a:lnTo>
                  <a:pt x="258" y="102"/>
                </a:lnTo>
                <a:lnTo>
                  <a:pt x="258" y="102"/>
                </a:lnTo>
                <a:lnTo>
                  <a:pt x="259" y="102"/>
                </a:lnTo>
                <a:lnTo>
                  <a:pt x="259" y="102"/>
                </a:lnTo>
                <a:lnTo>
                  <a:pt x="261" y="102"/>
                </a:lnTo>
                <a:lnTo>
                  <a:pt x="261" y="102"/>
                </a:lnTo>
                <a:lnTo>
                  <a:pt x="263" y="102"/>
                </a:lnTo>
                <a:lnTo>
                  <a:pt x="266" y="104"/>
                </a:lnTo>
                <a:lnTo>
                  <a:pt x="266" y="104"/>
                </a:lnTo>
                <a:lnTo>
                  <a:pt x="266" y="104"/>
                </a:lnTo>
                <a:lnTo>
                  <a:pt x="266" y="104"/>
                </a:lnTo>
                <a:lnTo>
                  <a:pt x="268" y="104"/>
                </a:lnTo>
                <a:lnTo>
                  <a:pt x="268" y="104"/>
                </a:lnTo>
                <a:lnTo>
                  <a:pt x="268" y="104"/>
                </a:lnTo>
                <a:lnTo>
                  <a:pt x="268" y="104"/>
                </a:lnTo>
                <a:lnTo>
                  <a:pt x="268" y="104"/>
                </a:lnTo>
                <a:lnTo>
                  <a:pt x="268" y="104"/>
                </a:lnTo>
                <a:lnTo>
                  <a:pt x="268" y="104"/>
                </a:lnTo>
                <a:lnTo>
                  <a:pt x="268" y="104"/>
                </a:lnTo>
                <a:lnTo>
                  <a:pt x="269" y="104"/>
                </a:lnTo>
                <a:lnTo>
                  <a:pt x="269" y="104"/>
                </a:lnTo>
                <a:lnTo>
                  <a:pt x="269" y="104"/>
                </a:lnTo>
                <a:lnTo>
                  <a:pt x="269" y="104"/>
                </a:lnTo>
                <a:lnTo>
                  <a:pt x="269" y="102"/>
                </a:lnTo>
                <a:lnTo>
                  <a:pt x="269" y="102"/>
                </a:lnTo>
                <a:lnTo>
                  <a:pt x="271" y="102"/>
                </a:lnTo>
                <a:lnTo>
                  <a:pt x="271" y="102"/>
                </a:lnTo>
                <a:lnTo>
                  <a:pt x="271" y="102"/>
                </a:lnTo>
                <a:lnTo>
                  <a:pt x="271" y="102"/>
                </a:lnTo>
                <a:lnTo>
                  <a:pt x="271" y="102"/>
                </a:lnTo>
                <a:lnTo>
                  <a:pt x="275" y="97"/>
                </a:lnTo>
                <a:lnTo>
                  <a:pt x="275" y="97"/>
                </a:lnTo>
                <a:lnTo>
                  <a:pt x="275" y="95"/>
                </a:lnTo>
                <a:lnTo>
                  <a:pt x="275" y="95"/>
                </a:lnTo>
                <a:lnTo>
                  <a:pt x="278" y="92"/>
                </a:lnTo>
                <a:lnTo>
                  <a:pt x="278" y="92"/>
                </a:lnTo>
                <a:lnTo>
                  <a:pt x="278" y="90"/>
                </a:lnTo>
                <a:lnTo>
                  <a:pt x="278" y="90"/>
                </a:lnTo>
                <a:lnTo>
                  <a:pt x="280" y="88"/>
                </a:lnTo>
                <a:lnTo>
                  <a:pt x="280" y="88"/>
                </a:lnTo>
                <a:lnTo>
                  <a:pt x="285" y="82"/>
                </a:lnTo>
                <a:lnTo>
                  <a:pt x="285" y="82"/>
                </a:lnTo>
                <a:lnTo>
                  <a:pt x="285" y="78"/>
                </a:lnTo>
                <a:lnTo>
                  <a:pt x="285" y="78"/>
                </a:lnTo>
                <a:lnTo>
                  <a:pt x="286" y="76"/>
                </a:lnTo>
                <a:lnTo>
                  <a:pt x="286" y="76"/>
                </a:lnTo>
                <a:lnTo>
                  <a:pt x="286" y="76"/>
                </a:lnTo>
                <a:lnTo>
                  <a:pt x="286" y="75"/>
                </a:lnTo>
                <a:lnTo>
                  <a:pt x="286" y="75"/>
                </a:lnTo>
                <a:lnTo>
                  <a:pt x="286" y="73"/>
                </a:lnTo>
                <a:lnTo>
                  <a:pt x="286" y="73"/>
                </a:lnTo>
                <a:lnTo>
                  <a:pt x="288" y="71"/>
                </a:lnTo>
                <a:lnTo>
                  <a:pt x="288" y="71"/>
                </a:lnTo>
                <a:lnTo>
                  <a:pt x="288" y="71"/>
                </a:lnTo>
                <a:lnTo>
                  <a:pt x="288" y="70"/>
                </a:lnTo>
                <a:lnTo>
                  <a:pt x="288" y="70"/>
                </a:lnTo>
                <a:lnTo>
                  <a:pt x="290" y="68"/>
                </a:lnTo>
                <a:lnTo>
                  <a:pt x="290" y="68"/>
                </a:lnTo>
                <a:lnTo>
                  <a:pt x="290" y="68"/>
                </a:lnTo>
                <a:lnTo>
                  <a:pt x="290" y="68"/>
                </a:lnTo>
                <a:lnTo>
                  <a:pt x="291" y="66"/>
                </a:lnTo>
                <a:lnTo>
                  <a:pt x="291" y="66"/>
                </a:lnTo>
                <a:lnTo>
                  <a:pt x="291" y="66"/>
                </a:lnTo>
                <a:lnTo>
                  <a:pt x="291" y="66"/>
                </a:lnTo>
                <a:lnTo>
                  <a:pt x="291" y="66"/>
                </a:lnTo>
                <a:lnTo>
                  <a:pt x="291" y="66"/>
                </a:lnTo>
                <a:lnTo>
                  <a:pt x="291" y="66"/>
                </a:lnTo>
                <a:lnTo>
                  <a:pt x="293" y="66"/>
                </a:lnTo>
                <a:lnTo>
                  <a:pt x="293" y="66"/>
                </a:lnTo>
                <a:lnTo>
                  <a:pt x="293" y="66"/>
                </a:lnTo>
                <a:lnTo>
                  <a:pt x="293" y="66"/>
                </a:lnTo>
                <a:lnTo>
                  <a:pt x="295" y="65"/>
                </a:lnTo>
                <a:lnTo>
                  <a:pt x="295" y="65"/>
                </a:lnTo>
                <a:lnTo>
                  <a:pt x="297" y="65"/>
                </a:lnTo>
                <a:lnTo>
                  <a:pt x="297" y="65"/>
                </a:lnTo>
                <a:lnTo>
                  <a:pt x="298" y="63"/>
                </a:lnTo>
                <a:lnTo>
                  <a:pt x="298" y="63"/>
                </a:lnTo>
                <a:lnTo>
                  <a:pt x="298" y="61"/>
                </a:lnTo>
                <a:lnTo>
                  <a:pt x="298" y="61"/>
                </a:lnTo>
                <a:lnTo>
                  <a:pt x="298" y="61"/>
                </a:lnTo>
                <a:lnTo>
                  <a:pt x="298" y="61"/>
                </a:lnTo>
                <a:lnTo>
                  <a:pt x="298" y="59"/>
                </a:lnTo>
                <a:lnTo>
                  <a:pt x="298" y="59"/>
                </a:lnTo>
                <a:lnTo>
                  <a:pt x="298" y="59"/>
                </a:lnTo>
                <a:lnTo>
                  <a:pt x="298" y="59"/>
                </a:lnTo>
                <a:lnTo>
                  <a:pt x="298" y="58"/>
                </a:lnTo>
                <a:lnTo>
                  <a:pt x="298" y="58"/>
                </a:lnTo>
                <a:lnTo>
                  <a:pt x="298" y="56"/>
                </a:lnTo>
                <a:lnTo>
                  <a:pt x="298" y="56"/>
                </a:lnTo>
                <a:lnTo>
                  <a:pt x="302" y="49"/>
                </a:lnTo>
                <a:lnTo>
                  <a:pt x="302" y="49"/>
                </a:lnTo>
                <a:lnTo>
                  <a:pt x="307" y="42"/>
                </a:lnTo>
                <a:lnTo>
                  <a:pt x="307" y="42"/>
                </a:lnTo>
                <a:lnTo>
                  <a:pt x="307" y="41"/>
                </a:lnTo>
                <a:lnTo>
                  <a:pt x="307" y="41"/>
                </a:lnTo>
                <a:lnTo>
                  <a:pt x="307" y="41"/>
                </a:lnTo>
                <a:lnTo>
                  <a:pt x="307" y="41"/>
                </a:lnTo>
                <a:lnTo>
                  <a:pt x="307" y="41"/>
                </a:lnTo>
                <a:lnTo>
                  <a:pt x="307" y="41"/>
                </a:lnTo>
                <a:lnTo>
                  <a:pt x="308" y="39"/>
                </a:lnTo>
                <a:lnTo>
                  <a:pt x="308" y="39"/>
                </a:lnTo>
                <a:lnTo>
                  <a:pt x="308" y="37"/>
                </a:lnTo>
                <a:lnTo>
                  <a:pt x="308" y="37"/>
                </a:lnTo>
                <a:lnTo>
                  <a:pt x="308" y="36"/>
                </a:lnTo>
                <a:lnTo>
                  <a:pt x="308" y="36"/>
                </a:lnTo>
                <a:lnTo>
                  <a:pt x="308" y="36"/>
                </a:lnTo>
                <a:lnTo>
                  <a:pt x="308" y="36"/>
                </a:lnTo>
                <a:lnTo>
                  <a:pt x="310" y="34"/>
                </a:lnTo>
                <a:lnTo>
                  <a:pt x="310" y="34"/>
                </a:lnTo>
                <a:lnTo>
                  <a:pt x="310" y="34"/>
                </a:lnTo>
                <a:lnTo>
                  <a:pt x="310" y="34"/>
                </a:lnTo>
                <a:lnTo>
                  <a:pt x="310" y="32"/>
                </a:lnTo>
                <a:lnTo>
                  <a:pt x="310" y="32"/>
                </a:lnTo>
                <a:lnTo>
                  <a:pt x="310" y="32"/>
                </a:lnTo>
                <a:lnTo>
                  <a:pt x="312" y="27"/>
                </a:lnTo>
                <a:lnTo>
                  <a:pt x="312" y="27"/>
                </a:lnTo>
                <a:lnTo>
                  <a:pt x="312" y="24"/>
                </a:lnTo>
                <a:lnTo>
                  <a:pt x="312" y="24"/>
                </a:lnTo>
                <a:lnTo>
                  <a:pt x="312" y="22"/>
                </a:lnTo>
                <a:lnTo>
                  <a:pt x="312" y="22"/>
                </a:lnTo>
                <a:lnTo>
                  <a:pt x="312" y="19"/>
                </a:lnTo>
                <a:lnTo>
                  <a:pt x="312" y="17"/>
                </a:lnTo>
                <a:lnTo>
                  <a:pt x="312" y="17"/>
                </a:lnTo>
                <a:lnTo>
                  <a:pt x="312" y="17"/>
                </a:lnTo>
                <a:lnTo>
                  <a:pt x="312" y="17"/>
                </a:lnTo>
                <a:lnTo>
                  <a:pt x="312" y="17"/>
                </a:lnTo>
                <a:lnTo>
                  <a:pt x="312" y="17"/>
                </a:lnTo>
                <a:lnTo>
                  <a:pt x="314" y="9"/>
                </a:lnTo>
                <a:lnTo>
                  <a:pt x="314" y="5"/>
                </a:lnTo>
                <a:lnTo>
                  <a:pt x="317" y="2"/>
                </a:lnTo>
                <a:lnTo>
                  <a:pt x="317" y="2"/>
                </a:lnTo>
                <a:lnTo>
                  <a:pt x="320" y="0"/>
                </a:lnTo>
                <a:lnTo>
                  <a:pt x="320" y="0"/>
                </a:lnTo>
                <a:lnTo>
                  <a:pt x="327" y="0"/>
                </a:lnTo>
                <a:lnTo>
                  <a:pt x="327" y="0"/>
                </a:lnTo>
                <a:lnTo>
                  <a:pt x="334" y="0"/>
                </a:lnTo>
                <a:lnTo>
                  <a:pt x="334" y="0"/>
                </a:lnTo>
                <a:lnTo>
                  <a:pt x="339" y="5"/>
                </a:lnTo>
                <a:lnTo>
                  <a:pt x="339" y="5"/>
                </a:lnTo>
                <a:lnTo>
                  <a:pt x="339" y="5"/>
                </a:lnTo>
                <a:lnTo>
                  <a:pt x="339" y="5"/>
                </a:lnTo>
                <a:lnTo>
                  <a:pt x="341" y="5"/>
                </a:lnTo>
                <a:lnTo>
                  <a:pt x="341" y="5"/>
                </a:lnTo>
                <a:lnTo>
                  <a:pt x="341" y="5"/>
                </a:lnTo>
                <a:lnTo>
                  <a:pt x="341" y="5"/>
                </a:lnTo>
                <a:lnTo>
                  <a:pt x="347" y="7"/>
                </a:lnTo>
                <a:lnTo>
                  <a:pt x="347" y="7"/>
                </a:lnTo>
                <a:lnTo>
                  <a:pt x="347" y="7"/>
                </a:lnTo>
                <a:lnTo>
                  <a:pt x="347" y="7"/>
                </a:lnTo>
                <a:lnTo>
                  <a:pt x="349" y="7"/>
                </a:lnTo>
                <a:lnTo>
                  <a:pt x="349" y="7"/>
                </a:lnTo>
                <a:lnTo>
                  <a:pt x="351" y="9"/>
                </a:lnTo>
                <a:lnTo>
                  <a:pt x="351" y="9"/>
                </a:lnTo>
                <a:lnTo>
                  <a:pt x="353" y="10"/>
                </a:lnTo>
                <a:lnTo>
                  <a:pt x="353" y="10"/>
                </a:lnTo>
                <a:lnTo>
                  <a:pt x="353" y="10"/>
                </a:lnTo>
                <a:lnTo>
                  <a:pt x="353" y="10"/>
                </a:lnTo>
                <a:lnTo>
                  <a:pt x="354" y="12"/>
                </a:lnTo>
                <a:lnTo>
                  <a:pt x="354" y="12"/>
                </a:lnTo>
                <a:lnTo>
                  <a:pt x="354" y="12"/>
                </a:lnTo>
                <a:lnTo>
                  <a:pt x="354" y="12"/>
                </a:lnTo>
                <a:lnTo>
                  <a:pt x="356" y="15"/>
                </a:lnTo>
                <a:lnTo>
                  <a:pt x="356" y="15"/>
                </a:lnTo>
                <a:lnTo>
                  <a:pt x="356" y="15"/>
                </a:lnTo>
                <a:lnTo>
                  <a:pt x="356" y="15"/>
                </a:lnTo>
                <a:lnTo>
                  <a:pt x="356" y="15"/>
                </a:lnTo>
                <a:lnTo>
                  <a:pt x="356" y="15"/>
                </a:lnTo>
                <a:lnTo>
                  <a:pt x="356" y="15"/>
                </a:lnTo>
                <a:lnTo>
                  <a:pt x="356" y="15"/>
                </a:lnTo>
                <a:lnTo>
                  <a:pt x="358" y="15"/>
                </a:lnTo>
                <a:lnTo>
                  <a:pt x="358" y="15"/>
                </a:lnTo>
                <a:lnTo>
                  <a:pt x="358" y="15"/>
                </a:lnTo>
                <a:lnTo>
                  <a:pt x="358" y="15"/>
                </a:lnTo>
                <a:lnTo>
                  <a:pt x="358" y="15"/>
                </a:lnTo>
                <a:lnTo>
                  <a:pt x="358" y="15"/>
                </a:lnTo>
                <a:lnTo>
                  <a:pt x="361" y="14"/>
                </a:lnTo>
                <a:lnTo>
                  <a:pt x="364" y="15"/>
                </a:lnTo>
                <a:lnTo>
                  <a:pt x="364" y="15"/>
                </a:lnTo>
                <a:lnTo>
                  <a:pt x="366" y="15"/>
                </a:lnTo>
                <a:lnTo>
                  <a:pt x="366" y="15"/>
                </a:lnTo>
                <a:lnTo>
                  <a:pt x="366" y="15"/>
                </a:lnTo>
                <a:lnTo>
                  <a:pt x="368" y="15"/>
                </a:lnTo>
                <a:lnTo>
                  <a:pt x="368" y="15"/>
                </a:lnTo>
                <a:lnTo>
                  <a:pt x="368" y="15"/>
                </a:lnTo>
                <a:lnTo>
                  <a:pt x="368" y="17"/>
                </a:lnTo>
                <a:lnTo>
                  <a:pt x="368" y="17"/>
                </a:lnTo>
                <a:lnTo>
                  <a:pt x="368" y="17"/>
                </a:lnTo>
                <a:lnTo>
                  <a:pt x="368" y="17"/>
                </a:lnTo>
                <a:lnTo>
                  <a:pt x="370" y="19"/>
                </a:lnTo>
                <a:lnTo>
                  <a:pt x="370" y="19"/>
                </a:lnTo>
                <a:lnTo>
                  <a:pt x="370" y="19"/>
                </a:lnTo>
                <a:lnTo>
                  <a:pt x="370" y="19"/>
                </a:lnTo>
                <a:lnTo>
                  <a:pt x="370" y="19"/>
                </a:lnTo>
                <a:lnTo>
                  <a:pt x="370" y="20"/>
                </a:lnTo>
                <a:lnTo>
                  <a:pt x="370" y="20"/>
                </a:lnTo>
                <a:lnTo>
                  <a:pt x="370" y="22"/>
                </a:lnTo>
                <a:lnTo>
                  <a:pt x="370" y="22"/>
                </a:lnTo>
                <a:lnTo>
                  <a:pt x="370" y="22"/>
                </a:lnTo>
                <a:lnTo>
                  <a:pt x="371" y="24"/>
                </a:lnTo>
                <a:lnTo>
                  <a:pt x="371" y="24"/>
                </a:lnTo>
                <a:lnTo>
                  <a:pt x="371" y="24"/>
                </a:lnTo>
                <a:lnTo>
                  <a:pt x="371" y="24"/>
                </a:lnTo>
                <a:lnTo>
                  <a:pt x="371" y="25"/>
                </a:lnTo>
                <a:lnTo>
                  <a:pt x="371" y="25"/>
                </a:lnTo>
                <a:lnTo>
                  <a:pt x="371" y="27"/>
                </a:lnTo>
                <a:lnTo>
                  <a:pt x="371" y="27"/>
                </a:lnTo>
                <a:lnTo>
                  <a:pt x="371" y="27"/>
                </a:lnTo>
                <a:lnTo>
                  <a:pt x="373" y="27"/>
                </a:lnTo>
                <a:lnTo>
                  <a:pt x="373" y="27"/>
                </a:lnTo>
                <a:lnTo>
                  <a:pt x="373" y="27"/>
                </a:lnTo>
                <a:lnTo>
                  <a:pt x="373" y="29"/>
                </a:lnTo>
                <a:lnTo>
                  <a:pt x="373" y="29"/>
                </a:lnTo>
                <a:lnTo>
                  <a:pt x="375" y="29"/>
                </a:lnTo>
                <a:lnTo>
                  <a:pt x="375" y="29"/>
                </a:lnTo>
                <a:lnTo>
                  <a:pt x="375" y="31"/>
                </a:lnTo>
                <a:lnTo>
                  <a:pt x="375" y="31"/>
                </a:lnTo>
                <a:lnTo>
                  <a:pt x="375" y="31"/>
                </a:lnTo>
                <a:lnTo>
                  <a:pt x="375" y="31"/>
                </a:lnTo>
                <a:lnTo>
                  <a:pt x="375" y="31"/>
                </a:lnTo>
                <a:lnTo>
                  <a:pt x="375" y="31"/>
                </a:lnTo>
                <a:lnTo>
                  <a:pt x="376" y="31"/>
                </a:lnTo>
                <a:lnTo>
                  <a:pt x="376" y="31"/>
                </a:lnTo>
                <a:lnTo>
                  <a:pt x="376" y="31"/>
                </a:lnTo>
                <a:lnTo>
                  <a:pt x="376" y="31"/>
                </a:lnTo>
                <a:lnTo>
                  <a:pt x="376" y="31"/>
                </a:lnTo>
                <a:lnTo>
                  <a:pt x="376" y="31"/>
                </a:lnTo>
                <a:lnTo>
                  <a:pt x="380" y="31"/>
                </a:lnTo>
                <a:lnTo>
                  <a:pt x="380" y="31"/>
                </a:lnTo>
                <a:lnTo>
                  <a:pt x="383" y="32"/>
                </a:lnTo>
                <a:lnTo>
                  <a:pt x="385" y="34"/>
                </a:lnTo>
                <a:lnTo>
                  <a:pt x="390" y="39"/>
                </a:lnTo>
                <a:lnTo>
                  <a:pt x="390" y="39"/>
                </a:lnTo>
                <a:lnTo>
                  <a:pt x="397" y="41"/>
                </a:lnTo>
                <a:lnTo>
                  <a:pt x="397" y="41"/>
                </a:lnTo>
                <a:lnTo>
                  <a:pt x="398" y="42"/>
                </a:lnTo>
                <a:lnTo>
                  <a:pt x="398" y="42"/>
                </a:lnTo>
                <a:lnTo>
                  <a:pt x="400" y="44"/>
                </a:lnTo>
                <a:lnTo>
                  <a:pt x="400" y="44"/>
                </a:lnTo>
                <a:lnTo>
                  <a:pt x="400" y="44"/>
                </a:lnTo>
                <a:lnTo>
                  <a:pt x="400" y="44"/>
                </a:lnTo>
                <a:lnTo>
                  <a:pt x="400" y="44"/>
                </a:lnTo>
                <a:lnTo>
                  <a:pt x="400" y="44"/>
                </a:lnTo>
                <a:lnTo>
                  <a:pt x="400" y="44"/>
                </a:lnTo>
                <a:lnTo>
                  <a:pt x="402" y="46"/>
                </a:lnTo>
                <a:lnTo>
                  <a:pt x="402" y="46"/>
                </a:lnTo>
                <a:lnTo>
                  <a:pt x="402" y="48"/>
                </a:lnTo>
                <a:lnTo>
                  <a:pt x="402" y="48"/>
                </a:lnTo>
                <a:lnTo>
                  <a:pt x="402" y="51"/>
                </a:lnTo>
                <a:lnTo>
                  <a:pt x="402" y="51"/>
                </a:lnTo>
                <a:lnTo>
                  <a:pt x="400" y="53"/>
                </a:lnTo>
                <a:lnTo>
                  <a:pt x="400" y="53"/>
                </a:lnTo>
                <a:lnTo>
                  <a:pt x="400" y="53"/>
                </a:lnTo>
                <a:lnTo>
                  <a:pt x="400" y="53"/>
                </a:lnTo>
                <a:lnTo>
                  <a:pt x="400" y="54"/>
                </a:lnTo>
                <a:lnTo>
                  <a:pt x="400" y="54"/>
                </a:lnTo>
                <a:lnTo>
                  <a:pt x="400" y="54"/>
                </a:lnTo>
                <a:lnTo>
                  <a:pt x="400" y="54"/>
                </a:lnTo>
                <a:lnTo>
                  <a:pt x="400" y="56"/>
                </a:lnTo>
                <a:lnTo>
                  <a:pt x="400" y="56"/>
                </a:lnTo>
                <a:lnTo>
                  <a:pt x="400" y="56"/>
                </a:lnTo>
                <a:lnTo>
                  <a:pt x="402" y="56"/>
                </a:lnTo>
                <a:lnTo>
                  <a:pt x="402" y="56"/>
                </a:lnTo>
                <a:lnTo>
                  <a:pt x="402" y="58"/>
                </a:lnTo>
                <a:lnTo>
                  <a:pt x="402" y="65"/>
                </a:lnTo>
                <a:lnTo>
                  <a:pt x="402" y="65"/>
                </a:lnTo>
                <a:lnTo>
                  <a:pt x="402" y="66"/>
                </a:lnTo>
                <a:lnTo>
                  <a:pt x="402" y="66"/>
                </a:lnTo>
                <a:lnTo>
                  <a:pt x="402" y="68"/>
                </a:lnTo>
                <a:lnTo>
                  <a:pt x="402" y="68"/>
                </a:lnTo>
                <a:lnTo>
                  <a:pt x="400" y="70"/>
                </a:lnTo>
                <a:lnTo>
                  <a:pt x="400" y="70"/>
                </a:lnTo>
                <a:lnTo>
                  <a:pt x="400" y="70"/>
                </a:lnTo>
                <a:lnTo>
                  <a:pt x="400" y="70"/>
                </a:lnTo>
                <a:lnTo>
                  <a:pt x="397" y="73"/>
                </a:lnTo>
                <a:lnTo>
                  <a:pt x="393" y="78"/>
                </a:lnTo>
                <a:lnTo>
                  <a:pt x="393" y="78"/>
                </a:lnTo>
                <a:lnTo>
                  <a:pt x="393" y="80"/>
                </a:lnTo>
                <a:lnTo>
                  <a:pt x="393" y="80"/>
                </a:lnTo>
                <a:lnTo>
                  <a:pt x="395" y="82"/>
                </a:lnTo>
                <a:lnTo>
                  <a:pt x="395" y="82"/>
                </a:lnTo>
                <a:lnTo>
                  <a:pt x="395" y="82"/>
                </a:lnTo>
                <a:lnTo>
                  <a:pt x="395" y="82"/>
                </a:lnTo>
                <a:lnTo>
                  <a:pt x="395" y="82"/>
                </a:lnTo>
                <a:lnTo>
                  <a:pt x="395" y="82"/>
                </a:lnTo>
                <a:lnTo>
                  <a:pt x="395" y="82"/>
                </a:lnTo>
                <a:lnTo>
                  <a:pt x="400" y="83"/>
                </a:lnTo>
                <a:lnTo>
                  <a:pt x="400" y="83"/>
                </a:lnTo>
                <a:lnTo>
                  <a:pt x="403" y="83"/>
                </a:lnTo>
                <a:lnTo>
                  <a:pt x="403" y="83"/>
                </a:lnTo>
                <a:lnTo>
                  <a:pt x="403" y="83"/>
                </a:lnTo>
                <a:lnTo>
                  <a:pt x="405" y="88"/>
                </a:lnTo>
                <a:lnTo>
                  <a:pt x="410" y="92"/>
                </a:lnTo>
                <a:lnTo>
                  <a:pt x="415" y="93"/>
                </a:lnTo>
                <a:lnTo>
                  <a:pt x="419" y="95"/>
                </a:lnTo>
                <a:lnTo>
                  <a:pt x="419" y="95"/>
                </a:lnTo>
                <a:lnTo>
                  <a:pt x="431" y="95"/>
                </a:lnTo>
                <a:lnTo>
                  <a:pt x="436" y="95"/>
                </a:lnTo>
                <a:lnTo>
                  <a:pt x="443" y="97"/>
                </a:lnTo>
                <a:lnTo>
                  <a:pt x="443" y="97"/>
                </a:lnTo>
                <a:lnTo>
                  <a:pt x="453" y="100"/>
                </a:lnTo>
                <a:lnTo>
                  <a:pt x="463" y="105"/>
                </a:lnTo>
                <a:lnTo>
                  <a:pt x="463" y="105"/>
                </a:lnTo>
                <a:lnTo>
                  <a:pt x="466" y="109"/>
                </a:lnTo>
                <a:lnTo>
                  <a:pt x="468" y="110"/>
                </a:lnTo>
                <a:lnTo>
                  <a:pt x="468" y="115"/>
                </a:lnTo>
                <a:lnTo>
                  <a:pt x="465" y="121"/>
                </a:lnTo>
                <a:lnTo>
                  <a:pt x="461" y="126"/>
                </a:lnTo>
                <a:lnTo>
                  <a:pt x="461" y="126"/>
                </a:lnTo>
                <a:lnTo>
                  <a:pt x="459" y="126"/>
                </a:lnTo>
                <a:lnTo>
                  <a:pt x="458" y="127"/>
                </a:lnTo>
                <a:lnTo>
                  <a:pt x="456" y="132"/>
                </a:lnTo>
                <a:lnTo>
                  <a:pt x="459" y="138"/>
                </a:lnTo>
                <a:lnTo>
                  <a:pt x="463" y="141"/>
                </a:lnTo>
                <a:lnTo>
                  <a:pt x="463" y="141"/>
                </a:lnTo>
                <a:lnTo>
                  <a:pt x="466" y="141"/>
                </a:lnTo>
                <a:lnTo>
                  <a:pt x="471" y="143"/>
                </a:lnTo>
                <a:lnTo>
                  <a:pt x="475" y="144"/>
                </a:lnTo>
                <a:lnTo>
                  <a:pt x="475" y="146"/>
                </a:lnTo>
                <a:lnTo>
                  <a:pt x="475" y="149"/>
                </a:lnTo>
                <a:lnTo>
                  <a:pt x="475" y="149"/>
                </a:lnTo>
                <a:lnTo>
                  <a:pt x="475" y="153"/>
                </a:lnTo>
                <a:lnTo>
                  <a:pt x="473" y="154"/>
                </a:lnTo>
                <a:lnTo>
                  <a:pt x="470" y="153"/>
                </a:lnTo>
                <a:lnTo>
                  <a:pt x="466" y="149"/>
                </a:lnTo>
                <a:lnTo>
                  <a:pt x="465" y="149"/>
                </a:lnTo>
                <a:lnTo>
                  <a:pt x="461" y="151"/>
                </a:lnTo>
                <a:lnTo>
                  <a:pt x="461" y="151"/>
                </a:lnTo>
                <a:lnTo>
                  <a:pt x="459" y="153"/>
                </a:lnTo>
                <a:lnTo>
                  <a:pt x="459" y="156"/>
                </a:lnTo>
                <a:lnTo>
                  <a:pt x="463" y="160"/>
                </a:lnTo>
                <a:lnTo>
                  <a:pt x="470" y="166"/>
                </a:lnTo>
                <a:lnTo>
                  <a:pt x="470" y="166"/>
                </a:lnTo>
                <a:lnTo>
                  <a:pt x="478" y="175"/>
                </a:lnTo>
                <a:lnTo>
                  <a:pt x="480" y="180"/>
                </a:lnTo>
                <a:lnTo>
                  <a:pt x="482" y="185"/>
                </a:lnTo>
                <a:lnTo>
                  <a:pt x="482" y="185"/>
                </a:lnTo>
                <a:lnTo>
                  <a:pt x="483" y="185"/>
                </a:lnTo>
                <a:lnTo>
                  <a:pt x="487" y="187"/>
                </a:lnTo>
                <a:lnTo>
                  <a:pt x="492" y="188"/>
                </a:lnTo>
                <a:lnTo>
                  <a:pt x="492" y="188"/>
                </a:lnTo>
                <a:lnTo>
                  <a:pt x="493" y="187"/>
                </a:lnTo>
                <a:lnTo>
                  <a:pt x="497" y="187"/>
                </a:lnTo>
                <a:lnTo>
                  <a:pt x="497" y="187"/>
                </a:lnTo>
                <a:lnTo>
                  <a:pt x="502" y="187"/>
                </a:lnTo>
                <a:lnTo>
                  <a:pt x="505" y="190"/>
                </a:lnTo>
                <a:lnTo>
                  <a:pt x="507" y="194"/>
                </a:lnTo>
                <a:lnTo>
                  <a:pt x="509" y="197"/>
                </a:lnTo>
                <a:lnTo>
                  <a:pt x="509" y="197"/>
                </a:lnTo>
                <a:lnTo>
                  <a:pt x="509" y="200"/>
                </a:lnTo>
                <a:lnTo>
                  <a:pt x="510" y="204"/>
                </a:lnTo>
                <a:lnTo>
                  <a:pt x="510" y="204"/>
                </a:lnTo>
                <a:lnTo>
                  <a:pt x="514" y="207"/>
                </a:lnTo>
                <a:lnTo>
                  <a:pt x="515" y="209"/>
                </a:lnTo>
                <a:lnTo>
                  <a:pt x="515" y="209"/>
                </a:lnTo>
                <a:lnTo>
                  <a:pt x="517" y="212"/>
                </a:lnTo>
                <a:lnTo>
                  <a:pt x="519" y="216"/>
                </a:lnTo>
                <a:lnTo>
                  <a:pt x="519" y="222"/>
                </a:lnTo>
                <a:lnTo>
                  <a:pt x="519" y="222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56417" y="2507803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VA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9092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Virginia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272</cp:revision>
  <dcterms:created xsi:type="dcterms:W3CDTF">2012-10-11T16:07:59Z</dcterms:created>
  <dcterms:modified xsi:type="dcterms:W3CDTF">2024-02-26T18:06:53Z</dcterms:modified>
  <cp:category/>
</cp:coreProperties>
</file>