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6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Washington State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8163" y="1723693"/>
            <a:ext cx="491864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 smtClean="0">
                <a:solidFill>
                  <a:schemeClr val="tx2"/>
                </a:solidFill>
              </a:rPr>
              <a:t>61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26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25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2600" dirty="0" smtClean="0">
                <a:solidFill>
                  <a:srgbClr val="666666"/>
                </a:solidFill>
              </a:rPr>
              <a:t>across </a:t>
            </a:r>
            <a:r>
              <a:rPr lang="en-US" sz="2600" dirty="0">
                <a:solidFill>
                  <a:srgbClr val="666666"/>
                </a:solidFill>
              </a:rPr>
              <a:t>the </a:t>
            </a:r>
            <a:r>
              <a:rPr lang="en-US" sz="26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80091" y="3480698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68917" y="2406612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44" y="1814966"/>
            <a:ext cx="685800" cy="685800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712" y="1696997"/>
            <a:ext cx="4179606" cy="271953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650190" y="2375834"/>
            <a:ext cx="13706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WA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33937" y="6451240"/>
            <a:ext cx="21856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2018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63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Washington State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298</cp:revision>
  <cp:lastPrinted>2017-04-28T14:48:55Z</cp:lastPrinted>
  <dcterms:created xsi:type="dcterms:W3CDTF">2017-04-25T19:00:02Z</dcterms:created>
  <dcterms:modified xsi:type="dcterms:W3CDTF">2018-11-01T15:48:29Z</dcterms:modified>
</cp:coreProperties>
</file>