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West Virginia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$15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8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67CF065-E0F1-4C29-8CD7-507451AFB938}"/>
              </a:ext>
            </a:extLst>
          </p:cNvPr>
          <p:cNvSpPr>
            <a:spLocks/>
          </p:cNvSpPr>
          <p:nvPr/>
        </p:nvSpPr>
        <p:spPr bwMode="auto">
          <a:xfrm>
            <a:off x="6206391" y="1389702"/>
            <a:ext cx="2369216" cy="2668621"/>
          </a:xfrm>
          <a:custGeom>
            <a:avLst/>
            <a:gdLst>
              <a:gd name="T0" fmla="*/ 253 w 258"/>
              <a:gd name="T1" fmla="*/ 85 h 306"/>
              <a:gd name="T2" fmla="*/ 253 w 258"/>
              <a:gd name="T3" fmla="*/ 92 h 306"/>
              <a:gd name="T4" fmla="*/ 251 w 258"/>
              <a:gd name="T5" fmla="*/ 102 h 306"/>
              <a:gd name="T6" fmla="*/ 249 w 258"/>
              <a:gd name="T7" fmla="*/ 107 h 306"/>
              <a:gd name="T8" fmla="*/ 248 w 258"/>
              <a:gd name="T9" fmla="*/ 110 h 306"/>
              <a:gd name="T10" fmla="*/ 239 w 258"/>
              <a:gd name="T11" fmla="*/ 127 h 306"/>
              <a:gd name="T12" fmla="*/ 239 w 258"/>
              <a:gd name="T13" fmla="*/ 131 h 306"/>
              <a:gd name="T14" fmla="*/ 234 w 258"/>
              <a:gd name="T15" fmla="*/ 134 h 306"/>
              <a:gd name="T16" fmla="*/ 231 w 258"/>
              <a:gd name="T17" fmla="*/ 136 h 306"/>
              <a:gd name="T18" fmla="*/ 229 w 258"/>
              <a:gd name="T19" fmla="*/ 139 h 306"/>
              <a:gd name="T20" fmla="*/ 226 w 258"/>
              <a:gd name="T21" fmla="*/ 146 h 306"/>
              <a:gd name="T22" fmla="*/ 219 w 258"/>
              <a:gd name="T23" fmla="*/ 160 h 306"/>
              <a:gd name="T24" fmla="*/ 212 w 258"/>
              <a:gd name="T25" fmla="*/ 170 h 306"/>
              <a:gd name="T26" fmla="*/ 210 w 258"/>
              <a:gd name="T27" fmla="*/ 172 h 306"/>
              <a:gd name="T28" fmla="*/ 209 w 258"/>
              <a:gd name="T29" fmla="*/ 172 h 306"/>
              <a:gd name="T30" fmla="*/ 200 w 258"/>
              <a:gd name="T31" fmla="*/ 170 h 306"/>
              <a:gd name="T32" fmla="*/ 193 w 258"/>
              <a:gd name="T33" fmla="*/ 170 h 306"/>
              <a:gd name="T34" fmla="*/ 192 w 258"/>
              <a:gd name="T35" fmla="*/ 172 h 306"/>
              <a:gd name="T36" fmla="*/ 188 w 258"/>
              <a:gd name="T37" fmla="*/ 173 h 306"/>
              <a:gd name="T38" fmla="*/ 182 w 258"/>
              <a:gd name="T39" fmla="*/ 195 h 306"/>
              <a:gd name="T40" fmla="*/ 178 w 258"/>
              <a:gd name="T41" fmla="*/ 202 h 306"/>
              <a:gd name="T42" fmla="*/ 177 w 258"/>
              <a:gd name="T43" fmla="*/ 204 h 306"/>
              <a:gd name="T44" fmla="*/ 177 w 258"/>
              <a:gd name="T45" fmla="*/ 214 h 306"/>
              <a:gd name="T46" fmla="*/ 173 w 258"/>
              <a:gd name="T47" fmla="*/ 216 h 306"/>
              <a:gd name="T48" fmla="*/ 170 w 258"/>
              <a:gd name="T49" fmla="*/ 217 h 306"/>
              <a:gd name="T50" fmla="*/ 165 w 258"/>
              <a:gd name="T51" fmla="*/ 221 h 306"/>
              <a:gd name="T52" fmla="*/ 165 w 258"/>
              <a:gd name="T53" fmla="*/ 226 h 306"/>
              <a:gd name="T54" fmla="*/ 158 w 258"/>
              <a:gd name="T55" fmla="*/ 246 h 306"/>
              <a:gd name="T56" fmla="*/ 149 w 258"/>
              <a:gd name="T57" fmla="*/ 263 h 306"/>
              <a:gd name="T58" fmla="*/ 146 w 258"/>
              <a:gd name="T59" fmla="*/ 267 h 306"/>
              <a:gd name="T60" fmla="*/ 137 w 258"/>
              <a:gd name="T61" fmla="*/ 273 h 306"/>
              <a:gd name="T62" fmla="*/ 136 w 258"/>
              <a:gd name="T63" fmla="*/ 277 h 306"/>
              <a:gd name="T64" fmla="*/ 129 w 258"/>
              <a:gd name="T65" fmla="*/ 280 h 306"/>
              <a:gd name="T66" fmla="*/ 127 w 258"/>
              <a:gd name="T67" fmla="*/ 282 h 306"/>
              <a:gd name="T68" fmla="*/ 115 w 258"/>
              <a:gd name="T69" fmla="*/ 289 h 306"/>
              <a:gd name="T70" fmla="*/ 112 w 258"/>
              <a:gd name="T71" fmla="*/ 290 h 306"/>
              <a:gd name="T72" fmla="*/ 92 w 258"/>
              <a:gd name="T73" fmla="*/ 301 h 306"/>
              <a:gd name="T74" fmla="*/ 73 w 258"/>
              <a:gd name="T75" fmla="*/ 304 h 306"/>
              <a:gd name="T76" fmla="*/ 61 w 258"/>
              <a:gd name="T77" fmla="*/ 304 h 306"/>
              <a:gd name="T78" fmla="*/ 58 w 258"/>
              <a:gd name="T79" fmla="*/ 297 h 306"/>
              <a:gd name="T80" fmla="*/ 51 w 258"/>
              <a:gd name="T81" fmla="*/ 289 h 306"/>
              <a:gd name="T82" fmla="*/ 42 w 258"/>
              <a:gd name="T83" fmla="*/ 287 h 306"/>
              <a:gd name="T84" fmla="*/ 5 w 258"/>
              <a:gd name="T85" fmla="*/ 224 h 306"/>
              <a:gd name="T86" fmla="*/ 2 w 258"/>
              <a:gd name="T87" fmla="*/ 212 h 306"/>
              <a:gd name="T88" fmla="*/ 2 w 258"/>
              <a:gd name="T89" fmla="*/ 207 h 306"/>
              <a:gd name="T90" fmla="*/ 15 w 258"/>
              <a:gd name="T91" fmla="*/ 204 h 306"/>
              <a:gd name="T92" fmla="*/ 25 w 258"/>
              <a:gd name="T93" fmla="*/ 192 h 306"/>
              <a:gd name="T94" fmla="*/ 22 w 258"/>
              <a:gd name="T95" fmla="*/ 173 h 306"/>
              <a:gd name="T96" fmla="*/ 34 w 258"/>
              <a:gd name="T97" fmla="*/ 151 h 306"/>
              <a:gd name="T98" fmla="*/ 48 w 258"/>
              <a:gd name="T99" fmla="*/ 148 h 306"/>
              <a:gd name="T100" fmla="*/ 65 w 258"/>
              <a:gd name="T101" fmla="*/ 124 h 306"/>
              <a:gd name="T102" fmla="*/ 85 w 258"/>
              <a:gd name="T103" fmla="*/ 100 h 306"/>
              <a:gd name="T104" fmla="*/ 100 w 258"/>
              <a:gd name="T105" fmla="*/ 85 h 306"/>
              <a:gd name="T106" fmla="*/ 100 w 258"/>
              <a:gd name="T107" fmla="*/ 49 h 306"/>
              <a:gd name="T108" fmla="*/ 100 w 258"/>
              <a:gd name="T109" fmla="*/ 14 h 306"/>
              <a:gd name="T110" fmla="*/ 124 w 258"/>
              <a:gd name="T111" fmla="*/ 77 h 306"/>
              <a:gd name="T112" fmla="*/ 185 w 258"/>
              <a:gd name="T113" fmla="*/ 100 h 306"/>
              <a:gd name="T114" fmla="*/ 195 w 258"/>
              <a:gd name="T115" fmla="*/ 104 h 306"/>
              <a:gd name="T116" fmla="*/ 210 w 258"/>
              <a:gd name="T117" fmla="*/ 88 h 306"/>
              <a:gd name="T118" fmla="*/ 241 w 258"/>
              <a:gd name="T119" fmla="*/ 68 h 306"/>
              <a:gd name="T120" fmla="*/ 246 w 258"/>
              <a:gd name="T121" fmla="*/ 70 h 306"/>
              <a:gd name="T122" fmla="*/ 253 w 258"/>
              <a:gd name="T123" fmla="*/ 70 h 306"/>
              <a:gd name="T124" fmla="*/ 258 w 258"/>
              <a:gd name="T125" fmla="*/ 7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8" h="306">
                <a:moveTo>
                  <a:pt x="258" y="70"/>
                </a:moveTo>
                <a:lnTo>
                  <a:pt x="258" y="70"/>
                </a:lnTo>
                <a:lnTo>
                  <a:pt x="255" y="73"/>
                </a:lnTo>
                <a:lnTo>
                  <a:pt x="255" y="77"/>
                </a:lnTo>
                <a:lnTo>
                  <a:pt x="253" y="85"/>
                </a:lnTo>
                <a:lnTo>
                  <a:pt x="253" y="85"/>
                </a:lnTo>
                <a:lnTo>
                  <a:pt x="253" y="85"/>
                </a:lnTo>
                <a:lnTo>
                  <a:pt x="253" y="85"/>
                </a:lnTo>
                <a:lnTo>
                  <a:pt x="253" y="85"/>
                </a:lnTo>
                <a:lnTo>
                  <a:pt x="253" y="85"/>
                </a:lnTo>
                <a:lnTo>
                  <a:pt x="253" y="87"/>
                </a:lnTo>
                <a:lnTo>
                  <a:pt x="253" y="87"/>
                </a:lnTo>
                <a:lnTo>
                  <a:pt x="253" y="90"/>
                </a:lnTo>
                <a:lnTo>
                  <a:pt x="253" y="90"/>
                </a:lnTo>
                <a:lnTo>
                  <a:pt x="253" y="92"/>
                </a:lnTo>
                <a:lnTo>
                  <a:pt x="253" y="92"/>
                </a:lnTo>
                <a:lnTo>
                  <a:pt x="253" y="95"/>
                </a:lnTo>
                <a:lnTo>
                  <a:pt x="253" y="95"/>
                </a:lnTo>
                <a:lnTo>
                  <a:pt x="251" y="100"/>
                </a:lnTo>
                <a:lnTo>
                  <a:pt x="251" y="100"/>
                </a:lnTo>
                <a:lnTo>
                  <a:pt x="251" y="100"/>
                </a:lnTo>
                <a:lnTo>
                  <a:pt x="251" y="102"/>
                </a:lnTo>
                <a:lnTo>
                  <a:pt x="251" y="102"/>
                </a:lnTo>
                <a:lnTo>
                  <a:pt x="251" y="102"/>
                </a:lnTo>
                <a:lnTo>
                  <a:pt x="251" y="102"/>
                </a:lnTo>
                <a:lnTo>
                  <a:pt x="249" y="104"/>
                </a:lnTo>
                <a:lnTo>
                  <a:pt x="249" y="104"/>
                </a:lnTo>
                <a:lnTo>
                  <a:pt x="249" y="104"/>
                </a:lnTo>
                <a:lnTo>
                  <a:pt x="249" y="104"/>
                </a:lnTo>
                <a:lnTo>
                  <a:pt x="249" y="105"/>
                </a:lnTo>
                <a:lnTo>
                  <a:pt x="249" y="105"/>
                </a:lnTo>
                <a:lnTo>
                  <a:pt x="249" y="107"/>
                </a:lnTo>
                <a:lnTo>
                  <a:pt x="249" y="107"/>
                </a:lnTo>
                <a:lnTo>
                  <a:pt x="248" y="109"/>
                </a:lnTo>
                <a:lnTo>
                  <a:pt x="248" y="109"/>
                </a:lnTo>
                <a:lnTo>
                  <a:pt x="248" y="109"/>
                </a:lnTo>
                <a:lnTo>
                  <a:pt x="248" y="109"/>
                </a:lnTo>
                <a:lnTo>
                  <a:pt x="248" y="109"/>
                </a:lnTo>
                <a:lnTo>
                  <a:pt x="248" y="109"/>
                </a:lnTo>
                <a:lnTo>
                  <a:pt x="248" y="110"/>
                </a:lnTo>
                <a:lnTo>
                  <a:pt x="248" y="110"/>
                </a:lnTo>
                <a:lnTo>
                  <a:pt x="243" y="117"/>
                </a:lnTo>
                <a:lnTo>
                  <a:pt x="243" y="117"/>
                </a:lnTo>
                <a:lnTo>
                  <a:pt x="239" y="124"/>
                </a:lnTo>
                <a:lnTo>
                  <a:pt x="239" y="124"/>
                </a:lnTo>
                <a:lnTo>
                  <a:pt x="239" y="124"/>
                </a:lnTo>
                <a:lnTo>
                  <a:pt x="239" y="127"/>
                </a:lnTo>
                <a:lnTo>
                  <a:pt x="239" y="127"/>
                </a:lnTo>
                <a:lnTo>
                  <a:pt x="239" y="127"/>
                </a:lnTo>
                <a:lnTo>
                  <a:pt x="239" y="127"/>
                </a:lnTo>
                <a:lnTo>
                  <a:pt x="239" y="129"/>
                </a:lnTo>
                <a:lnTo>
                  <a:pt x="239" y="129"/>
                </a:lnTo>
                <a:lnTo>
                  <a:pt x="239" y="129"/>
                </a:lnTo>
                <a:lnTo>
                  <a:pt x="239" y="129"/>
                </a:lnTo>
                <a:lnTo>
                  <a:pt x="239" y="131"/>
                </a:lnTo>
                <a:lnTo>
                  <a:pt x="239" y="131"/>
                </a:lnTo>
                <a:lnTo>
                  <a:pt x="238" y="133"/>
                </a:lnTo>
                <a:lnTo>
                  <a:pt x="238" y="133"/>
                </a:lnTo>
                <a:lnTo>
                  <a:pt x="236" y="133"/>
                </a:lnTo>
                <a:lnTo>
                  <a:pt x="236" y="133"/>
                </a:lnTo>
                <a:lnTo>
                  <a:pt x="234" y="134"/>
                </a:lnTo>
                <a:lnTo>
                  <a:pt x="234" y="134"/>
                </a:lnTo>
                <a:lnTo>
                  <a:pt x="234" y="134"/>
                </a:lnTo>
                <a:lnTo>
                  <a:pt x="234" y="134"/>
                </a:lnTo>
                <a:lnTo>
                  <a:pt x="232" y="134"/>
                </a:lnTo>
                <a:lnTo>
                  <a:pt x="232" y="134"/>
                </a:lnTo>
                <a:lnTo>
                  <a:pt x="232" y="134"/>
                </a:lnTo>
                <a:lnTo>
                  <a:pt x="232" y="134"/>
                </a:lnTo>
                <a:lnTo>
                  <a:pt x="232" y="134"/>
                </a:lnTo>
                <a:lnTo>
                  <a:pt x="232" y="134"/>
                </a:lnTo>
                <a:lnTo>
                  <a:pt x="232" y="134"/>
                </a:lnTo>
                <a:lnTo>
                  <a:pt x="231" y="136"/>
                </a:lnTo>
                <a:lnTo>
                  <a:pt x="231" y="136"/>
                </a:lnTo>
                <a:lnTo>
                  <a:pt x="231" y="136"/>
                </a:lnTo>
                <a:lnTo>
                  <a:pt x="231" y="136"/>
                </a:lnTo>
                <a:lnTo>
                  <a:pt x="229" y="138"/>
                </a:lnTo>
                <a:lnTo>
                  <a:pt x="229" y="138"/>
                </a:lnTo>
                <a:lnTo>
                  <a:pt x="229" y="139"/>
                </a:lnTo>
                <a:lnTo>
                  <a:pt x="229" y="139"/>
                </a:lnTo>
                <a:lnTo>
                  <a:pt x="229" y="139"/>
                </a:lnTo>
                <a:lnTo>
                  <a:pt x="227" y="141"/>
                </a:lnTo>
                <a:lnTo>
                  <a:pt x="227" y="141"/>
                </a:lnTo>
                <a:lnTo>
                  <a:pt x="227" y="143"/>
                </a:lnTo>
                <a:lnTo>
                  <a:pt x="227" y="143"/>
                </a:lnTo>
                <a:lnTo>
                  <a:pt x="227" y="144"/>
                </a:lnTo>
                <a:lnTo>
                  <a:pt x="227" y="144"/>
                </a:lnTo>
                <a:lnTo>
                  <a:pt x="227" y="144"/>
                </a:lnTo>
                <a:lnTo>
                  <a:pt x="226" y="146"/>
                </a:lnTo>
                <a:lnTo>
                  <a:pt x="226" y="146"/>
                </a:lnTo>
                <a:lnTo>
                  <a:pt x="226" y="150"/>
                </a:lnTo>
                <a:lnTo>
                  <a:pt x="226" y="150"/>
                </a:lnTo>
                <a:lnTo>
                  <a:pt x="221" y="156"/>
                </a:lnTo>
                <a:lnTo>
                  <a:pt x="221" y="156"/>
                </a:lnTo>
                <a:lnTo>
                  <a:pt x="219" y="158"/>
                </a:lnTo>
                <a:lnTo>
                  <a:pt x="219" y="158"/>
                </a:lnTo>
                <a:lnTo>
                  <a:pt x="219" y="160"/>
                </a:lnTo>
                <a:lnTo>
                  <a:pt x="219" y="160"/>
                </a:lnTo>
                <a:lnTo>
                  <a:pt x="216" y="163"/>
                </a:lnTo>
                <a:lnTo>
                  <a:pt x="216" y="163"/>
                </a:lnTo>
                <a:lnTo>
                  <a:pt x="216" y="165"/>
                </a:lnTo>
                <a:lnTo>
                  <a:pt x="216" y="165"/>
                </a:lnTo>
                <a:lnTo>
                  <a:pt x="212" y="170"/>
                </a:lnTo>
                <a:lnTo>
                  <a:pt x="212" y="170"/>
                </a:lnTo>
                <a:lnTo>
                  <a:pt x="212" y="170"/>
                </a:lnTo>
                <a:lnTo>
                  <a:pt x="212" y="170"/>
                </a:lnTo>
                <a:lnTo>
                  <a:pt x="212" y="170"/>
                </a:lnTo>
                <a:lnTo>
                  <a:pt x="210" y="170"/>
                </a:lnTo>
                <a:lnTo>
                  <a:pt x="210" y="170"/>
                </a:lnTo>
                <a:lnTo>
                  <a:pt x="210" y="172"/>
                </a:lnTo>
                <a:lnTo>
                  <a:pt x="210" y="172"/>
                </a:lnTo>
                <a:lnTo>
                  <a:pt x="210" y="172"/>
                </a:lnTo>
                <a:lnTo>
                  <a:pt x="210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9" y="172"/>
                </a:lnTo>
                <a:lnTo>
                  <a:pt x="207" y="172"/>
                </a:lnTo>
                <a:lnTo>
                  <a:pt x="207" y="172"/>
                </a:lnTo>
                <a:lnTo>
                  <a:pt x="207" y="172"/>
                </a:lnTo>
                <a:lnTo>
                  <a:pt x="207" y="172"/>
                </a:lnTo>
                <a:lnTo>
                  <a:pt x="204" y="170"/>
                </a:lnTo>
                <a:lnTo>
                  <a:pt x="202" y="170"/>
                </a:lnTo>
                <a:lnTo>
                  <a:pt x="202" y="170"/>
                </a:lnTo>
                <a:lnTo>
                  <a:pt x="200" y="170"/>
                </a:lnTo>
                <a:lnTo>
                  <a:pt x="200" y="170"/>
                </a:lnTo>
                <a:lnTo>
                  <a:pt x="199" y="170"/>
                </a:lnTo>
                <a:lnTo>
                  <a:pt x="199" y="170"/>
                </a:lnTo>
                <a:lnTo>
                  <a:pt x="199" y="170"/>
                </a:lnTo>
                <a:lnTo>
                  <a:pt x="199" y="170"/>
                </a:lnTo>
                <a:lnTo>
                  <a:pt x="195" y="170"/>
                </a:lnTo>
                <a:lnTo>
                  <a:pt x="195" y="170"/>
                </a:lnTo>
                <a:lnTo>
                  <a:pt x="193" y="170"/>
                </a:lnTo>
                <a:lnTo>
                  <a:pt x="193" y="170"/>
                </a:lnTo>
                <a:lnTo>
                  <a:pt x="193" y="170"/>
                </a:lnTo>
                <a:lnTo>
                  <a:pt x="193" y="172"/>
                </a:lnTo>
                <a:lnTo>
                  <a:pt x="193" y="172"/>
                </a:lnTo>
                <a:lnTo>
                  <a:pt x="192" y="172"/>
                </a:lnTo>
                <a:lnTo>
                  <a:pt x="192" y="172"/>
                </a:lnTo>
                <a:lnTo>
                  <a:pt x="192" y="172"/>
                </a:lnTo>
                <a:lnTo>
                  <a:pt x="192" y="172"/>
                </a:lnTo>
                <a:lnTo>
                  <a:pt x="192" y="172"/>
                </a:lnTo>
                <a:lnTo>
                  <a:pt x="192" y="172"/>
                </a:lnTo>
                <a:lnTo>
                  <a:pt x="190" y="173"/>
                </a:lnTo>
                <a:lnTo>
                  <a:pt x="190" y="173"/>
                </a:lnTo>
                <a:lnTo>
                  <a:pt x="190" y="173"/>
                </a:lnTo>
                <a:lnTo>
                  <a:pt x="190" y="173"/>
                </a:lnTo>
                <a:lnTo>
                  <a:pt x="188" y="173"/>
                </a:lnTo>
                <a:lnTo>
                  <a:pt x="188" y="173"/>
                </a:lnTo>
                <a:lnTo>
                  <a:pt x="187" y="177"/>
                </a:lnTo>
                <a:lnTo>
                  <a:pt x="185" y="182"/>
                </a:lnTo>
                <a:lnTo>
                  <a:pt x="185" y="182"/>
                </a:lnTo>
                <a:lnTo>
                  <a:pt x="183" y="183"/>
                </a:lnTo>
                <a:lnTo>
                  <a:pt x="183" y="183"/>
                </a:lnTo>
                <a:lnTo>
                  <a:pt x="182" y="192"/>
                </a:lnTo>
                <a:lnTo>
                  <a:pt x="182" y="192"/>
                </a:lnTo>
                <a:lnTo>
                  <a:pt x="182" y="195"/>
                </a:lnTo>
                <a:lnTo>
                  <a:pt x="182" y="195"/>
                </a:lnTo>
                <a:lnTo>
                  <a:pt x="182" y="195"/>
                </a:lnTo>
                <a:lnTo>
                  <a:pt x="182" y="195"/>
                </a:lnTo>
                <a:lnTo>
                  <a:pt x="182" y="197"/>
                </a:lnTo>
                <a:lnTo>
                  <a:pt x="182" y="197"/>
                </a:lnTo>
                <a:lnTo>
                  <a:pt x="182" y="197"/>
                </a:lnTo>
                <a:lnTo>
                  <a:pt x="182" y="197"/>
                </a:lnTo>
                <a:lnTo>
                  <a:pt x="178" y="202"/>
                </a:lnTo>
                <a:lnTo>
                  <a:pt x="178" y="202"/>
                </a:lnTo>
                <a:lnTo>
                  <a:pt x="178" y="202"/>
                </a:lnTo>
                <a:lnTo>
                  <a:pt x="178" y="202"/>
                </a:lnTo>
                <a:lnTo>
                  <a:pt x="178" y="202"/>
                </a:lnTo>
                <a:lnTo>
                  <a:pt x="178" y="204"/>
                </a:lnTo>
                <a:lnTo>
                  <a:pt x="178" y="204"/>
                </a:lnTo>
                <a:lnTo>
                  <a:pt x="177" y="204"/>
                </a:lnTo>
                <a:lnTo>
                  <a:pt x="177" y="204"/>
                </a:lnTo>
                <a:lnTo>
                  <a:pt x="177" y="209"/>
                </a:lnTo>
                <a:lnTo>
                  <a:pt x="177" y="209"/>
                </a:lnTo>
                <a:lnTo>
                  <a:pt x="177" y="211"/>
                </a:lnTo>
                <a:lnTo>
                  <a:pt x="177" y="211"/>
                </a:lnTo>
                <a:lnTo>
                  <a:pt x="177" y="212"/>
                </a:lnTo>
                <a:lnTo>
                  <a:pt x="177" y="212"/>
                </a:lnTo>
                <a:lnTo>
                  <a:pt x="177" y="214"/>
                </a:lnTo>
                <a:lnTo>
                  <a:pt x="177" y="214"/>
                </a:lnTo>
                <a:lnTo>
                  <a:pt x="175" y="214"/>
                </a:lnTo>
                <a:lnTo>
                  <a:pt x="175" y="214"/>
                </a:lnTo>
                <a:lnTo>
                  <a:pt x="173" y="216"/>
                </a:lnTo>
                <a:lnTo>
                  <a:pt x="173" y="216"/>
                </a:lnTo>
                <a:lnTo>
                  <a:pt x="173" y="216"/>
                </a:lnTo>
                <a:lnTo>
                  <a:pt x="173" y="216"/>
                </a:lnTo>
                <a:lnTo>
                  <a:pt x="173" y="216"/>
                </a:lnTo>
                <a:lnTo>
                  <a:pt x="173" y="216"/>
                </a:lnTo>
                <a:lnTo>
                  <a:pt x="173" y="216"/>
                </a:lnTo>
                <a:lnTo>
                  <a:pt x="171" y="217"/>
                </a:lnTo>
                <a:lnTo>
                  <a:pt x="171" y="217"/>
                </a:lnTo>
                <a:lnTo>
                  <a:pt x="171" y="217"/>
                </a:lnTo>
                <a:lnTo>
                  <a:pt x="170" y="217"/>
                </a:lnTo>
                <a:lnTo>
                  <a:pt x="170" y="217"/>
                </a:lnTo>
                <a:lnTo>
                  <a:pt x="170" y="217"/>
                </a:lnTo>
                <a:lnTo>
                  <a:pt x="170" y="217"/>
                </a:lnTo>
                <a:lnTo>
                  <a:pt x="168" y="217"/>
                </a:lnTo>
                <a:lnTo>
                  <a:pt x="168" y="217"/>
                </a:lnTo>
                <a:lnTo>
                  <a:pt x="168" y="219"/>
                </a:lnTo>
                <a:lnTo>
                  <a:pt x="168" y="219"/>
                </a:lnTo>
                <a:lnTo>
                  <a:pt x="168" y="219"/>
                </a:lnTo>
                <a:lnTo>
                  <a:pt x="168" y="219"/>
                </a:lnTo>
                <a:lnTo>
                  <a:pt x="165" y="221"/>
                </a:lnTo>
                <a:lnTo>
                  <a:pt x="165" y="221"/>
                </a:lnTo>
                <a:lnTo>
                  <a:pt x="165" y="222"/>
                </a:lnTo>
                <a:lnTo>
                  <a:pt x="165" y="222"/>
                </a:lnTo>
                <a:lnTo>
                  <a:pt x="165" y="224"/>
                </a:lnTo>
                <a:lnTo>
                  <a:pt x="165" y="224"/>
                </a:lnTo>
                <a:lnTo>
                  <a:pt x="165" y="224"/>
                </a:lnTo>
                <a:lnTo>
                  <a:pt x="165" y="224"/>
                </a:lnTo>
                <a:lnTo>
                  <a:pt x="165" y="226"/>
                </a:lnTo>
                <a:lnTo>
                  <a:pt x="165" y="226"/>
                </a:lnTo>
                <a:lnTo>
                  <a:pt x="160" y="239"/>
                </a:lnTo>
                <a:lnTo>
                  <a:pt x="160" y="239"/>
                </a:lnTo>
                <a:lnTo>
                  <a:pt x="160" y="243"/>
                </a:lnTo>
                <a:lnTo>
                  <a:pt x="160" y="243"/>
                </a:lnTo>
                <a:lnTo>
                  <a:pt x="160" y="243"/>
                </a:lnTo>
                <a:lnTo>
                  <a:pt x="158" y="246"/>
                </a:lnTo>
                <a:lnTo>
                  <a:pt x="158" y="246"/>
                </a:lnTo>
                <a:lnTo>
                  <a:pt x="158" y="246"/>
                </a:lnTo>
                <a:lnTo>
                  <a:pt x="158" y="246"/>
                </a:lnTo>
                <a:lnTo>
                  <a:pt x="151" y="260"/>
                </a:lnTo>
                <a:lnTo>
                  <a:pt x="151" y="260"/>
                </a:lnTo>
                <a:lnTo>
                  <a:pt x="149" y="262"/>
                </a:lnTo>
                <a:lnTo>
                  <a:pt x="149" y="262"/>
                </a:lnTo>
                <a:lnTo>
                  <a:pt x="149" y="263"/>
                </a:lnTo>
                <a:lnTo>
                  <a:pt x="149" y="263"/>
                </a:lnTo>
                <a:lnTo>
                  <a:pt x="149" y="263"/>
                </a:lnTo>
                <a:lnTo>
                  <a:pt x="149" y="263"/>
                </a:lnTo>
                <a:lnTo>
                  <a:pt x="148" y="263"/>
                </a:lnTo>
                <a:lnTo>
                  <a:pt x="148" y="263"/>
                </a:lnTo>
                <a:lnTo>
                  <a:pt x="148" y="265"/>
                </a:lnTo>
                <a:lnTo>
                  <a:pt x="148" y="265"/>
                </a:lnTo>
                <a:lnTo>
                  <a:pt x="148" y="265"/>
                </a:lnTo>
                <a:lnTo>
                  <a:pt x="148" y="265"/>
                </a:lnTo>
                <a:lnTo>
                  <a:pt x="146" y="267"/>
                </a:lnTo>
                <a:lnTo>
                  <a:pt x="146" y="267"/>
                </a:lnTo>
                <a:lnTo>
                  <a:pt x="146" y="267"/>
                </a:lnTo>
                <a:lnTo>
                  <a:pt x="146" y="267"/>
                </a:lnTo>
                <a:lnTo>
                  <a:pt x="144" y="267"/>
                </a:lnTo>
                <a:lnTo>
                  <a:pt x="144" y="267"/>
                </a:lnTo>
                <a:lnTo>
                  <a:pt x="139" y="273"/>
                </a:lnTo>
                <a:lnTo>
                  <a:pt x="139" y="273"/>
                </a:lnTo>
                <a:lnTo>
                  <a:pt x="137" y="273"/>
                </a:lnTo>
                <a:lnTo>
                  <a:pt x="137" y="273"/>
                </a:lnTo>
                <a:lnTo>
                  <a:pt x="137" y="273"/>
                </a:lnTo>
                <a:lnTo>
                  <a:pt x="137" y="273"/>
                </a:lnTo>
                <a:lnTo>
                  <a:pt x="137" y="275"/>
                </a:lnTo>
                <a:lnTo>
                  <a:pt x="137" y="275"/>
                </a:lnTo>
                <a:lnTo>
                  <a:pt x="136" y="275"/>
                </a:lnTo>
                <a:lnTo>
                  <a:pt x="136" y="275"/>
                </a:lnTo>
                <a:lnTo>
                  <a:pt x="136" y="277"/>
                </a:lnTo>
                <a:lnTo>
                  <a:pt x="136" y="277"/>
                </a:lnTo>
                <a:lnTo>
                  <a:pt x="134" y="279"/>
                </a:lnTo>
                <a:lnTo>
                  <a:pt x="134" y="279"/>
                </a:lnTo>
                <a:lnTo>
                  <a:pt x="134" y="279"/>
                </a:lnTo>
                <a:lnTo>
                  <a:pt x="132" y="279"/>
                </a:lnTo>
                <a:lnTo>
                  <a:pt x="132" y="279"/>
                </a:lnTo>
                <a:lnTo>
                  <a:pt x="131" y="280"/>
                </a:lnTo>
                <a:lnTo>
                  <a:pt x="129" y="280"/>
                </a:lnTo>
                <a:lnTo>
                  <a:pt x="129" y="280"/>
                </a:lnTo>
                <a:lnTo>
                  <a:pt x="129" y="280"/>
                </a:lnTo>
                <a:lnTo>
                  <a:pt x="129" y="280"/>
                </a:lnTo>
                <a:lnTo>
                  <a:pt x="127" y="280"/>
                </a:lnTo>
                <a:lnTo>
                  <a:pt x="127" y="280"/>
                </a:lnTo>
                <a:lnTo>
                  <a:pt x="127" y="280"/>
                </a:lnTo>
                <a:lnTo>
                  <a:pt x="127" y="280"/>
                </a:lnTo>
                <a:lnTo>
                  <a:pt x="127" y="282"/>
                </a:lnTo>
                <a:lnTo>
                  <a:pt x="127" y="282"/>
                </a:lnTo>
                <a:lnTo>
                  <a:pt x="124" y="282"/>
                </a:lnTo>
                <a:lnTo>
                  <a:pt x="124" y="282"/>
                </a:lnTo>
                <a:lnTo>
                  <a:pt x="122" y="284"/>
                </a:lnTo>
                <a:lnTo>
                  <a:pt x="122" y="284"/>
                </a:lnTo>
                <a:lnTo>
                  <a:pt x="117" y="287"/>
                </a:lnTo>
                <a:lnTo>
                  <a:pt x="117" y="287"/>
                </a:lnTo>
                <a:lnTo>
                  <a:pt x="115" y="289"/>
                </a:lnTo>
                <a:lnTo>
                  <a:pt x="115" y="289"/>
                </a:lnTo>
                <a:lnTo>
                  <a:pt x="115" y="289"/>
                </a:lnTo>
                <a:lnTo>
                  <a:pt x="115" y="289"/>
                </a:lnTo>
                <a:lnTo>
                  <a:pt x="115" y="289"/>
                </a:lnTo>
                <a:lnTo>
                  <a:pt x="114" y="290"/>
                </a:lnTo>
                <a:lnTo>
                  <a:pt x="114" y="290"/>
                </a:lnTo>
                <a:lnTo>
                  <a:pt x="114" y="290"/>
                </a:lnTo>
                <a:lnTo>
                  <a:pt x="112" y="290"/>
                </a:lnTo>
                <a:lnTo>
                  <a:pt x="112" y="290"/>
                </a:lnTo>
                <a:lnTo>
                  <a:pt x="112" y="290"/>
                </a:lnTo>
                <a:lnTo>
                  <a:pt x="107" y="294"/>
                </a:lnTo>
                <a:lnTo>
                  <a:pt x="107" y="294"/>
                </a:lnTo>
                <a:lnTo>
                  <a:pt x="98" y="299"/>
                </a:lnTo>
                <a:lnTo>
                  <a:pt x="98" y="299"/>
                </a:lnTo>
                <a:lnTo>
                  <a:pt x="95" y="301"/>
                </a:lnTo>
                <a:lnTo>
                  <a:pt x="92" y="301"/>
                </a:lnTo>
                <a:lnTo>
                  <a:pt x="92" y="301"/>
                </a:lnTo>
                <a:lnTo>
                  <a:pt x="83" y="302"/>
                </a:lnTo>
                <a:lnTo>
                  <a:pt x="83" y="302"/>
                </a:lnTo>
                <a:lnTo>
                  <a:pt x="76" y="302"/>
                </a:lnTo>
                <a:lnTo>
                  <a:pt x="76" y="302"/>
                </a:lnTo>
                <a:lnTo>
                  <a:pt x="73" y="304"/>
                </a:lnTo>
                <a:lnTo>
                  <a:pt x="73" y="304"/>
                </a:lnTo>
                <a:lnTo>
                  <a:pt x="73" y="304"/>
                </a:lnTo>
                <a:lnTo>
                  <a:pt x="71" y="304"/>
                </a:lnTo>
                <a:lnTo>
                  <a:pt x="71" y="304"/>
                </a:lnTo>
                <a:lnTo>
                  <a:pt x="71" y="304"/>
                </a:lnTo>
                <a:lnTo>
                  <a:pt x="68" y="306"/>
                </a:lnTo>
                <a:lnTo>
                  <a:pt x="68" y="306"/>
                </a:lnTo>
                <a:lnTo>
                  <a:pt x="65" y="306"/>
                </a:lnTo>
                <a:lnTo>
                  <a:pt x="61" y="304"/>
                </a:lnTo>
                <a:lnTo>
                  <a:pt x="61" y="304"/>
                </a:lnTo>
                <a:lnTo>
                  <a:pt x="59" y="301"/>
                </a:lnTo>
                <a:lnTo>
                  <a:pt x="59" y="301"/>
                </a:lnTo>
                <a:lnTo>
                  <a:pt x="59" y="299"/>
                </a:lnTo>
                <a:lnTo>
                  <a:pt x="59" y="299"/>
                </a:lnTo>
                <a:lnTo>
                  <a:pt x="59" y="299"/>
                </a:lnTo>
                <a:lnTo>
                  <a:pt x="59" y="299"/>
                </a:lnTo>
                <a:lnTo>
                  <a:pt x="58" y="297"/>
                </a:lnTo>
                <a:lnTo>
                  <a:pt x="58" y="297"/>
                </a:lnTo>
                <a:lnTo>
                  <a:pt x="56" y="294"/>
                </a:lnTo>
                <a:lnTo>
                  <a:pt x="53" y="289"/>
                </a:lnTo>
                <a:lnTo>
                  <a:pt x="53" y="289"/>
                </a:lnTo>
                <a:lnTo>
                  <a:pt x="53" y="289"/>
                </a:lnTo>
                <a:lnTo>
                  <a:pt x="53" y="289"/>
                </a:lnTo>
                <a:lnTo>
                  <a:pt x="53" y="289"/>
                </a:lnTo>
                <a:lnTo>
                  <a:pt x="51" y="289"/>
                </a:lnTo>
                <a:lnTo>
                  <a:pt x="51" y="289"/>
                </a:lnTo>
                <a:lnTo>
                  <a:pt x="51" y="289"/>
                </a:lnTo>
                <a:lnTo>
                  <a:pt x="51" y="287"/>
                </a:lnTo>
                <a:lnTo>
                  <a:pt x="51" y="287"/>
                </a:lnTo>
                <a:lnTo>
                  <a:pt x="48" y="285"/>
                </a:lnTo>
                <a:lnTo>
                  <a:pt x="48" y="285"/>
                </a:lnTo>
                <a:lnTo>
                  <a:pt x="42" y="287"/>
                </a:lnTo>
                <a:lnTo>
                  <a:pt x="42" y="287"/>
                </a:lnTo>
                <a:lnTo>
                  <a:pt x="42" y="287"/>
                </a:lnTo>
                <a:lnTo>
                  <a:pt x="41" y="279"/>
                </a:lnTo>
                <a:lnTo>
                  <a:pt x="36" y="272"/>
                </a:lnTo>
                <a:lnTo>
                  <a:pt x="36" y="272"/>
                </a:lnTo>
                <a:lnTo>
                  <a:pt x="25" y="260"/>
                </a:lnTo>
                <a:lnTo>
                  <a:pt x="17" y="246"/>
                </a:lnTo>
                <a:lnTo>
                  <a:pt x="17" y="246"/>
                </a:lnTo>
                <a:lnTo>
                  <a:pt x="10" y="233"/>
                </a:lnTo>
                <a:lnTo>
                  <a:pt x="5" y="224"/>
                </a:lnTo>
                <a:lnTo>
                  <a:pt x="3" y="216"/>
                </a:lnTo>
                <a:lnTo>
                  <a:pt x="3" y="216"/>
                </a:lnTo>
                <a:lnTo>
                  <a:pt x="3" y="214"/>
                </a:lnTo>
                <a:lnTo>
                  <a:pt x="3" y="214"/>
                </a:lnTo>
                <a:lnTo>
                  <a:pt x="3" y="212"/>
                </a:lnTo>
                <a:lnTo>
                  <a:pt x="3" y="212"/>
                </a:lnTo>
                <a:lnTo>
                  <a:pt x="2" y="212"/>
                </a:lnTo>
                <a:lnTo>
                  <a:pt x="2" y="212"/>
                </a:lnTo>
                <a:lnTo>
                  <a:pt x="2" y="211"/>
                </a:lnTo>
                <a:lnTo>
                  <a:pt x="2" y="211"/>
                </a:lnTo>
                <a:lnTo>
                  <a:pt x="2" y="209"/>
                </a:lnTo>
                <a:lnTo>
                  <a:pt x="2" y="209"/>
                </a:lnTo>
                <a:lnTo>
                  <a:pt x="2" y="209"/>
                </a:lnTo>
                <a:lnTo>
                  <a:pt x="2" y="209"/>
                </a:lnTo>
                <a:lnTo>
                  <a:pt x="2" y="207"/>
                </a:lnTo>
                <a:lnTo>
                  <a:pt x="2" y="207"/>
                </a:lnTo>
                <a:lnTo>
                  <a:pt x="2" y="207"/>
                </a:lnTo>
                <a:lnTo>
                  <a:pt x="2" y="207"/>
                </a:lnTo>
                <a:lnTo>
                  <a:pt x="0" y="206"/>
                </a:lnTo>
                <a:lnTo>
                  <a:pt x="0" y="206"/>
                </a:lnTo>
                <a:lnTo>
                  <a:pt x="9" y="206"/>
                </a:lnTo>
                <a:lnTo>
                  <a:pt x="12" y="206"/>
                </a:lnTo>
                <a:lnTo>
                  <a:pt x="15" y="204"/>
                </a:lnTo>
                <a:lnTo>
                  <a:pt x="15" y="204"/>
                </a:lnTo>
                <a:lnTo>
                  <a:pt x="17" y="202"/>
                </a:lnTo>
                <a:lnTo>
                  <a:pt x="17" y="200"/>
                </a:lnTo>
                <a:lnTo>
                  <a:pt x="19" y="197"/>
                </a:lnTo>
                <a:lnTo>
                  <a:pt x="20" y="195"/>
                </a:lnTo>
                <a:lnTo>
                  <a:pt x="20" y="195"/>
                </a:lnTo>
                <a:lnTo>
                  <a:pt x="22" y="194"/>
                </a:lnTo>
                <a:lnTo>
                  <a:pt x="25" y="192"/>
                </a:lnTo>
                <a:lnTo>
                  <a:pt x="25" y="192"/>
                </a:lnTo>
                <a:lnTo>
                  <a:pt x="27" y="190"/>
                </a:lnTo>
                <a:lnTo>
                  <a:pt x="27" y="189"/>
                </a:lnTo>
                <a:lnTo>
                  <a:pt x="27" y="189"/>
                </a:lnTo>
                <a:lnTo>
                  <a:pt x="27" y="185"/>
                </a:lnTo>
                <a:lnTo>
                  <a:pt x="25" y="183"/>
                </a:lnTo>
                <a:lnTo>
                  <a:pt x="24" y="178"/>
                </a:lnTo>
                <a:lnTo>
                  <a:pt x="24" y="178"/>
                </a:lnTo>
                <a:lnTo>
                  <a:pt x="22" y="173"/>
                </a:lnTo>
                <a:lnTo>
                  <a:pt x="25" y="168"/>
                </a:lnTo>
                <a:lnTo>
                  <a:pt x="25" y="168"/>
                </a:lnTo>
                <a:lnTo>
                  <a:pt x="27" y="160"/>
                </a:lnTo>
                <a:lnTo>
                  <a:pt x="27" y="156"/>
                </a:lnTo>
                <a:lnTo>
                  <a:pt x="29" y="153"/>
                </a:lnTo>
                <a:lnTo>
                  <a:pt x="29" y="153"/>
                </a:lnTo>
                <a:lnTo>
                  <a:pt x="32" y="151"/>
                </a:lnTo>
                <a:lnTo>
                  <a:pt x="34" y="151"/>
                </a:lnTo>
                <a:lnTo>
                  <a:pt x="37" y="155"/>
                </a:lnTo>
                <a:lnTo>
                  <a:pt x="37" y="155"/>
                </a:lnTo>
                <a:lnTo>
                  <a:pt x="42" y="155"/>
                </a:lnTo>
                <a:lnTo>
                  <a:pt x="46" y="155"/>
                </a:lnTo>
                <a:lnTo>
                  <a:pt x="46" y="155"/>
                </a:lnTo>
                <a:lnTo>
                  <a:pt x="48" y="151"/>
                </a:lnTo>
                <a:lnTo>
                  <a:pt x="48" y="148"/>
                </a:lnTo>
                <a:lnTo>
                  <a:pt x="48" y="148"/>
                </a:lnTo>
                <a:lnTo>
                  <a:pt x="48" y="141"/>
                </a:lnTo>
                <a:lnTo>
                  <a:pt x="49" y="136"/>
                </a:lnTo>
                <a:lnTo>
                  <a:pt x="49" y="136"/>
                </a:lnTo>
                <a:lnTo>
                  <a:pt x="53" y="131"/>
                </a:lnTo>
                <a:lnTo>
                  <a:pt x="58" y="127"/>
                </a:lnTo>
                <a:lnTo>
                  <a:pt x="58" y="127"/>
                </a:lnTo>
                <a:lnTo>
                  <a:pt x="61" y="126"/>
                </a:lnTo>
                <a:lnTo>
                  <a:pt x="65" y="124"/>
                </a:lnTo>
                <a:lnTo>
                  <a:pt x="71" y="121"/>
                </a:lnTo>
                <a:lnTo>
                  <a:pt x="71" y="121"/>
                </a:lnTo>
                <a:lnTo>
                  <a:pt x="76" y="114"/>
                </a:lnTo>
                <a:lnTo>
                  <a:pt x="76" y="114"/>
                </a:lnTo>
                <a:lnTo>
                  <a:pt x="81" y="107"/>
                </a:lnTo>
                <a:lnTo>
                  <a:pt x="81" y="107"/>
                </a:lnTo>
                <a:lnTo>
                  <a:pt x="83" y="104"/>
                </a:lnTo>
                <a:lnTo>
                  <a:pt x="85" y="100"/>
                </a:lnTo>
                <a:lnTo>
                  <a:pt x="85" y="100"/>
                </a:lnTo>
                <a:lnTo>
                  <a:pt x="85" y="99"/>
                </a:lnTo>
                <a:lnTo>
                  <a:pt x="87" y="97"/>
                </a:lnTo>
                <a:lnTo>
                  <a:pt x="87" y="97"/>
                </a:lnTo>
                <a:lnTo>
                  <a:pt x="90" y="92"/>
                </a:lnTo>
                <a:lnTo>
                  <a:pt x="93" y="90"/>
                </a:lnTo>
                <a:lnTo>
                  <a:pt x="93" y="90"/>
                </a:lnTo>
                <a:lnTo>
                  <a:pt x="100" y="85"/>
                </a:lnTo>
                <a:lnTo>
                  <a:pt x="100" y="85"/>
                </a:lnTo>
                <a:lnTo>
                  <a:pt x="100" y="78"/>
                </a:lnTo>
                <a:lnTo>
                  <a:pt x="100" y="78"/>
                </a:lnTo>
                <a:lnTo>
                  <a:pt x="98" y="71"/>
                </a:lnTo>
                <a:lnTo>
                  <a:pt x="98" y="65"/>
                </a:lnTo>
                <a:lnTo>
                  <a:pt x="98" y="65"/>
                </a:lnTo>
                <a:lnTo>
                  <a:pt x="98" y="58"/>
                </a:lnTo>
                <a:lnTo>
                  <a:pt x="100" y="49"/>
                </a:lnTo>
                <a:lnTo>
                  <a:pt x="100" y="49"/>
                </a:lnTo>
                <a:lnTo>
                  <a:pt x="104" y="36"/>
                </a:lnTo>
                <a:lnTo>
                  <a:pt x="104" y="36"/>
                </a:lnTo>
                <a:lnTo>
                  <a:pt x="105" y="27"/>
                </a:lnTo>
                <a:lnTo>
                  <a:pt x="102" y="19"/>
                </a:lnTo>
                <a:lnTo>
                  <a:pt x="102" y="19"/>
                </a:lnTo>
                <a:lnTo>
                  <a:pt x="100" y="14"/>
                </a:lnTo>
                <a:lnTo>
                  <a:pt x="100" y="14"/>
                </a:lnTo>
                <a:lnTo>
                  <a:pt x="102" y="9"/>
                </a:lnTo>
                <a:lnTo>
                  <a:pt x="102" y="5"/>
                </a:lnTo>
                <a:lnTo>
                  <a:pt x="102" y="5"/>
                </a:lnTo>
                <a:lnTo>
                  <a:pt x="105" y="2"/>
                </a:lnTo>
                <a:lnTo>
                  <a:pt x="109" y="0"/>
                </a:lnTo>
                <a:lnTo>
                  <a:pt x="109" y="0"/>
                </a:lnTo>
                <a:lnTo>
                  <a:pt x="110" y="0"/>
                </a:lnTo>
                <a:lnTo>
                  <a:pt x="124" y="77"/>
                </a:lnTo>
                <a:lnTo>
                  <a:pt x="182" y="65"/>
                </a:lnTo>
                <a:lnTo>
                  <a:pt x="182" y="65"/>
                </a:lnTo>
                <a:lnTo>
                  <a:pt x="182" y="71"/>
                </a:lnTo>
                <a:lnTo>
                  <a:pt x="182" y="71"/>
                </a:lnTo>
                <a:lnTo>
                  <a:pt x="183" y="85"/>
                </a:lnTo>
                <a:lnTo>
                  <a:pt x="183" y="85"/>
                </a:lnTo>
                <a:lnTo>
                  <a:pt x="185" y="100"/>
                </a:lnTo>
                <a:lnTo>
                  <a:pt x="185" y="100"/>
                </a:lnTo>
                <a:lnTo>
                  <a:pt x="187" y="112"/>
                </a:lnTo>
                <a:lnTo>
                  <a:pt x="187" y="112"/>
                </a:lnTo>
                <a:lnTo>
                  <a:pt x="188" y="110"/>
                </a:lnTo>
                <a:lnTo>
                  <a:pt x="188" y="109"/>
                </a:lnTo>
                <a:lnTo>
                  <a:pt x="188" y="109"/>
                </a:lnTo>
                <a:lnTo>
                  <a:pt x="192" y="107"/>
                </a:lnTo>
                <a:lnTo>
                  <a:pt x="195" y="104"/>
                </a:lnTo>
                <a:lnTo>
                  <a:pt x="195" y="104"/>
                </a:lnTo>
                <a:lnTo>
                  <a:pt x="195" y="99"/>
                </a:lnTo>
                <a:lnTo>
                  <a:pt x="197" y="93"/>
                </a:lnTo>
                <a:lnTo>
                  <a:pt x="197" y="93"/>
                </a:lnTo>
                <a:lnTo>
                  <a:pt x="200" y="92"/>
                </a:lnTo>
                <a:lnTo>
                  <a:pt x="204" y="90"/>
                </a:lnTo>
                <a:lnTo>
                  <a:pt x="207" y="90"/>
                </a:lnTo>
                <a:lnTo>
                  <a:pt x="210" y="88"/>
                </a:lnTo>
                <a:lnTo>
                  <a:pt x="210" y="88"/>
                </a:lnTo>
                <a:lnTo>
                  <a:pt x="212" y="83"/>
                </a:lnTo>
                <a:lnTo>
                  <a:pt x="216" y="80"/>
                </a:lnTo>
                <a:lnTo>
                  <a:pt x="216" y="80"/>
                </a:lnTo>
                <a:lnTo>
                  <a:pt x="219" y="77"/>
                </a:lnTo>
                <a:lnTo>
                  <a:pt x="222" y="75"/>
                </a:lnTo>
                <a:lnTo>
                  <a:pt x="222" y="75"/>
                </a:lnTo>
                <a:lnTo>
                  <a:pt x="232" y="70"/>
                </a:lnTo>
                <a:lnTo>
                  <a:pt x="241" y="68"/>
                </a:lnTo>
                <a:lnTo>
                  <a:pt x="241" y="68"/>
                </a:lnTo>
                <a:lnTo>
                  <a:pt x="243" y="68"/>
                </a:lnTo>
                <a:lnTo>
                  <a:pt x="243" y="68"/>
                </a:lnTo>
                <a:lnTo>
                  <a:pt x="244" y="70"/>
                </a:lnTo>
                <a:lnTo>
                  <a:pt x="244" y="70"/>
                </a:lnTo>
                <a:lnTo>
                  <a:pt x="244" y="70"/>
                </a:lnTo>
                <a:lnTo>
                  <a:pt x="244" y="70"/>
                </a:lnTo>
                <a:lnTo>
                  <a:pt x="246" y="70"/>
                </a:lnTo>
                <a:lnTo>
                  <a:pt x="246" y="70"/>
                </a:lnTo>
                <a:lnTo>
                  <a:pt x="249" y="70"/>
                </a:lnTo>
                <a:lnTo>
                  <a:pt x="249" y="70"/>
                </a:lnTo>
                <a:lnTo>
                  <a:pt x="251" y="70"/>
                </a:lnTo>
                <a:lnTo>
                  <a:pt x="251" y="70"/>
                </a:lnTo>
                <a:lnTo>
                  <a:pt x="251" y="70"/>
                </a:lnTo>
                <a:lnTo>
                  <a:pt x="251" y="70"/>
                </a:lnTo>
                <a:lnTo>
                  <a:pt x="253" y="70"/>
                </a:lnTo>
                <a:lnTo>
                  <a:pt x="253" y="70"/>
                </a:lnTo>
                <a:lnTo>
                  <a:pt x="255" y="70"/>
                </a:lnTo>
                <a:lnTo>
                  <a:pt x="255" y="70"/>
                </a:lnTo>
                <a:lnTo>
                  <a:pt x="256" y="70"/>
                </a:lnTo>
                <a:lnTo>
                  <a:pt x="256" y="70"/>
                </a:lnTo>
                <a:lnTo>
                  <a:pt x="256" y="70"/>
                </a:lnTo>
                <a:lnTo>
                  <a:pt x="256" y="70"/>
                </a:lnTo>
                <a:lnTo>
                  <a:pt x="258" y="70"/>
                </a:lnTo>
                <a:lnTo>
                  <a:pt x="258" y="70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06391" y="2511107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WV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9095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West Virginia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276</cp:revision>
  <dcterms:created xsi:type="dcterms:W3CDTF">2012-10-11T16:07:59Z</dcterms:created>
  <dcterms:modified xsi:type="dcterms:W3CDTF">2024-02-26T18:09:32Z</dcterms:modified>
  <cp:category/>
</cp:coreProperties>
</file>