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Wisconsin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$79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30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0EF2F42B-8151-41C3-9F20-04C46B297AA9}"/>
              </a:ext>
            </a:extLst>
          </p:cNvPr>
          <p:cNvSpPr>
            <a:spLocks/>
          </p:cNvSpPr>
          <p:nvPr/>
        </p:nvSpPr>
        <p:spPr bwMode="auto">
          <a:xfrm>
            <a:off x="6335231" y="1529025"/>
            <a:ext cx="1909568" cy="2601279"/>
          </a:xfrm>
          <a:custGeom>
            <a:avLst/>
            <a:gdLst>
              <a:gd name="T0" fmla="*/ 324 w 338"/>
              <a:gd name="T1" fmla="*/ 143 h 372"/>
              <a:gd name="T2" fmla="*/ 289 w 338"/>
              <a:gd name="T3" fmla="*/ 195 h 372"/>
              <a:gd name="T4" fmla="*/ 289 w 338"/>
              <a:gd name="T5" fmla="*/ 182 h 372"/>
              <a:gd name="T6" fmla="*/ 302 w 338"/>
              <a:gd name="T7" fmla="*/ 153 h 372"/>
              <a:gd name="T8" fmla="*/ 309 w 338"/>
              <a:gd name="T9" fmla="*/ 129 h 372"/>
              <a:gd name="T10" fmla="*/ 296 w 338"/>
              <a:gd name="T11" fmla="*/ 119 h 372"/>
              <a:gd name="T12" fmla="*/ 287 w 338"/>
              <a:gd name="T13" fmla="*/ 121 h 372"/>
              <a:gd name="T14" fmla="*/ 289 w 338"/>
              <a:gd name="T15" fmla="*/ 102 h 372"/>
              <a:gd name="T16" fmla="*/ 290 w 338"/>
              <a:gd name="T17" fmla="*/ 92 h 372"/>
              <a:gd name="T18" fmla="*/ 277 w 338"/>
              <a:gd name="T19" fmla="*/ 87 h 372"/>
              <a:gd name="T20" fmla="*/ 268 w 338"/>
              <a:gd name="T21" fmla="*/ 85 h 372"/>
              <a:gd name="T22" fmla="*/ 265 w 338"/>
              <a:gd name="T23" fmla="*/ 75 h 372"/>
              <a:gd name="T24" fmla="*/ 250 w 338"/>
              <a:gd name="T25" fmla="*/ 73 h 372"/>
              <a:gd name="T26" fmla="*/ 236 w 338"/>
              <a:gd name="T27" fmla="*/ 75 h 372"/>
              <a:gd name="T28" fmla="*/ 207 w 338"/>
              <a:gd name="T29" fmla="*/ 63 h 372"/>
              <a:gd name="T30" fmla="*/ 195 w 338"/>
              <a:gd name="T31" fmla="*/ 61 h 372"/>
              <a:gd name="T32" fmla="*/ 163 w 338"/>
              <a:gd name="T33" fmla="*/ 55 h 372"/>
              <a:gd name="T34" fmla="*/ 146 w 338"/>
              <a:gd name="T35" fmla="*/ 39 h 372"/>
              <a:gd name="T36" fmla="*/ 136 w 338"/>
              <a:gd name="T37" fmla="*/ 27 h 372"/>
              <a:gd name="T38" fmla="*/ 124 w 338"/>
              <a:gd name="T39" fmla="*/ 21 h 372"/>
              <a:gd name="T40" fmla="*/ 111 w 338"/>
              <a:gd name="T41" fmla="*/ 26 h 372"/>
              <a:gd name="T42" fmla="*/ 102 w 338"/>
              <a:gd name="T43" fmla="*/ 31 h 372"/>
              <a:gd name="T44" fmla="*/ 100 w 338"/>
              <a:gd name="T45" fmla="*/ 24 h 372"/>
              <a:gd name="T46" fmla="*/ 104 w 338"/>
              <a:gd name="T47" fmla="*/ 12 h 372"/>
              <a:gd name="T48" fmla="*/ 107 w 338"/>
              <a:gd name="T49" fmla="*/ 0 h 372"/>
              <a:gd name="T50" fmla="*/ 72 w 338"/>
              <a:gd name="T51" fmla="*/ 16 h 372"/>
              <a:gd name="T52" fmla="*/ 38 w 338"/>
              <a:gd name="T53" fmla="*/ 21 h 372"/>
              <a:gd name="T54" fmla="*/ 31 w 338"/>
              <a:gd name="T55" fmla="*/ 21 h 372"/>
              <a:gd name="T56" fmla="*/ 27 w 338"/>
              <a:gd name="T57" fmla="*/ 43 h 372"/>
              <a:gd name="T58" fmla="*/ 26 w 338"/>
              <a:gd name="T59" fmla="*/ 80 h 372"/>
              <a:gd name="T60" fmla="*/ 4 w 338"/>
              <a:gd name="T61" fmla="*/ 104 h 372"/>
              <a:gd name="T62" fmla="*/ 0 w 338"/>
              <a:gd name="T63" fmla="*/ 124 h 372"/>
              <a:gd name="T64" fmla="*/ 10 w 338"/>
              <a:gd name="T65" fmla="*/ 134 h 372"/>
              <a:gd name="T66" fmla="*/ 4 w 338"/>
              <a:gd name="T67" fmla="*/ 153 h 372"/>
              <a:gd name="T68" fmla="*/ 2 w 338"/>
              <a:gd name="T69" fmla="*/ 190 h 372"/>
              <a:gd name="T70" fmla="*/ 17 w 338"/>
              <a:gd name="T71" fmla="*/ 202 h 372"/>
              <a:gd name="T72" fmla="*/ 39 w 338"/>
              <a:gd name="T73" fmla="*/ 209 h 372"/>
              <a:gd name="T74" fmla="*/ 56 w 338"/>
              <a:gd name="T75" fmla="*/ 211 h 372"/>
              <a:gd name="T76" fmla="*/ 68 w 338"/>
              <a:gd name="T77" fmla="*/ 231 h 372"/>
              <a:gd name="T78" fmla="*/ 85 w 338"/>
              <a:gd name="T79" fmla="*/ 248 h 372"/>
              <a:gd name="T80" fmla="*/ 102 w 338"/>
              <a:gd name="T81" fmla="*/ 262 h 372"/>
              <a:gd name="T82" fmla="*/ 107 w 338"/>
              <a:gd name="T83" fmla="*/ 275 h 372"/>
              <a:gd name="T84" fmla="*/ 104 w 338"/>
              <a:gd name="T85" fmla="*/ 284 h 372"/>
              <a:gd name="T86" fmla="*/ 104 w 338"/>
              <a:gd name="T87" fmla="*/ 292 h 372"/>
              <a:gd name="T88" fmla="*/ 111 w 338"/>
              <a:gd name="T89" fmla="*/ 319 h 372"/>
              <a:gd name="T90" fmla="*/ 105 w 338"/>
              <a:gd name="T91" fmla="*/ 328 h 372"/>
              <a:gd name="T92" fmla="*/ 114 w 338"/>
              <a:gd name="T93" fmla="*/ 350 h 372"/>
              <a:gd name="T94" fmla="*/ 119 w 338"/>
              <a:gd name="T95" fmla="*/ 360 h 372"/>
              <a:gd name="T96" fmla="*/ 134 w 338"/>
              <a:gd name="T97" fmla="*/ 363 h 372"/>
              <a:gd name="T98" fmla="*/ 311 w 338"/>
              <a:gd name="T99" fmla="*/ 336 h 372"/>
              <a:gd name="T100" fmla="*/ 301 w 338"/>
              <a:gd name="T101" fmla="*/ 291 h 372"/>
              <a:gd name="T102" fmla="*/ 309 w 338"/>
              <a:gd name="T103" fmla="*/ 260 h 372"/>
              <a:gd name="T104" fmla="*/ 318 w 338"/>
              <a:gd name="T105" fmla="*/ 204 h 372"/>
              <a:gd name="T106" fmla="*/ 324 w 338"/>
              <a:gd name="T107" fmla="*/ 172 h 372"/>
              <a:gd name="T108" fmla="*/ 338 w 338"/>
              <a:gd name="T109" fmla="*/ 138 h 372"/>
              <a:gd name="T110" fmla="*/ 335 w 338"/>
              <a:gd name="T111" fmla="*/ 124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8" h="372">
                <a:moveTo>
                  <a:pt x="335" y="124"/>
                </a:moveTo>
                <a:lnTo>
                  <a:pt x="335" y="124"/>
                </a:lnTo>
                <a:lnTo>
                  <a:pt x="331" y="128"/>
                </a:lnTo>
                <a:lnTo>
                  <a:pt x="328" y="133"/>
                </a:lnTo>
                <a:lnTo>
                  <a:pt x="324" y="143"/>
                </a:lnTo>
                <a:lnTo>
                  <a:pt x="324" y="143"/>
                </a:lnTo>
                <a:lnTo>
                  <a:pt x="319" y="151"/>
                </a:lnTo>
                <a:lnTo>
                  <a:pt x="312" y="162"/>
                </a:lnTo>
                <a:lnTo>
                  <a:pt x="312" y="162"/>
                </a:lnTo>
                <a:lnTo>
                  <a:pt x="289" y="195"/>
                </a:lnTo>
                <a:lnTo>
                  <a:pt x="289" y="195"/>
                </a:lnTo>
                <a:lnTo>
                  <a:pt x="289" y="189"/>
                </a:lnTo>
                <a:lnTo>
                  <a:pt x="289" y="189"/>
                </a:lnTo>
                <a:lnTo>
                  <a:pt x="289" y="182"/>
                </a:lnTo>
                <a:lnTo>
                  <a:pt x="289" y="182"/>
                </a:lnTo>
                <a:lnTo>
                  <a:pt x="290" y="177"/>
                </a:lnTo>
                <a:lnTo>
                  <a:pt x="292" y="170"/>
                </a:lnTo>
                <a:lnTo>
                  <a:pt x="299" y="160"/>
                </a:lnTo>
                <a:lnTo>
                  <a:pt x="299" y="160"/>
                </a:lnTo>
                <a:lnTo>
                  <a:pt x="302" y="153"/>
                </a:lnTo>
                <a:lnTo>
                  <a:pt x="304" y="146"/>
                </a:lnTo>
                <a:lnTo>
                  <a:pt x="307" y="133"/>
                </a:lnTo>
                <a:lnTo>
                  <a:pt x="307" y="133"/>
                </a:lnTo>
                <a:lnTo>
                  <a:pt x="309" y="129"/>
                </a:lnTo>
                <a:lnTo>
                  <a:pt x="309" y="129"/>
                </a:lnTo>
                <a:lnTo>
                  <a:pt x="302" y="126"/>
                </a:lnTo>
                <a:lnTo>
                  <a:pt x="302" y="126"/>
                </a:lnTo>
                <a:lnTo>
                  <a:pt x="299" y="122"/>
                </a:lnTo>
                <a:lnTo>
                  <a:pt x="296" y="119"/>
                </a:lnTo>
                <a:lnTo>
                  <a:pt x="296" y="119"/>
                </a:lnTo>
                <a:lnTo>
                  <a:pt x="294" y="119"/>
                </a:lnTo>
                <a:lnTo>
                  <a:pt x="290" y="119"/>
                </a:lnTo>
                <a:lnTo>
                  <a:pt x="289" y="121"/>
                </a:lnTo>
                <a:lnTo>
                  <a:pt x="287" y="121"/>
                </a:lnTo>
                <a:lnTo>
                  <a:pt x="287" y="121"/>
                </a:lnTo>
                <a:lnTo>
                  <a:pt x="287" y="119"/>
                </a:lnTo>
                <a:lnTo>
                  <a:pt x="287" y="116"/>
                </a:lnTo>
                <a:lnTo>
                  <a:pt x="287" y="112"/>
                </a:lnTo>
                <a:lnTo>
                  <a:pt x="287" y="112"/>
                </a:lnTo>
                <a:lnTo>
                  <a:pt x="289" y="102"/>
                </a:lnTo>
                <a:lnTo>
                  <a:pt x="289" y="102"/>
                </a:lnTo>
                <a:lnTo>
                  <a:pt x="290" y="97"/>
                </a:lnTo>
                <a:lnTo>
                  <a:pt x="292" y="94"/>
                </a:lnTo>
                <a:lnTo>
                  <a:pt x="292" y="94"/>
                </a:lnTo>
                <a:lnTo>
                  <a:pt x="290" y="92"/>
                </a:lnTo>
                <a:lnTo>
                  <a:pt x="289" y="90"/>
                </a:lnTo>
                <a:lnTo>
                  <a:pt x="285" y="90"/>
                </a:lnTo>
                <a:lnTo>
                  <a:pt x="285" y="90"/>
                </a:lnTo>
                <a:lnTo>
                  <a:pt x="282" y="89"/>
                </a:lnTo>
                <a:lnTo>
                  <a:pt x="277" y="87"/>
                </a:lnTo>
                <a:lnTo>
                  <a:pt x="277" y="87"/>
                </a:lnTo>
                <a:lnTo>
                  <a:pt x="272" y="87"/>
                </a:lnTo>
                <a:lnTo>
                  <a:pt x="270" y="87"/>
                </a:lnTo>
                <a:lnTo>
                  <a:pt x="268" y="85"/>
                </a:lnTo>
                <a:lnTo>
                  <a:pt x="268" y="85"/>
                </a:lnTo>
                <a:lnTo>
                  <a:pt x="268" y="82"/>
                </a:lnTo>
                <a:lnTo>
                  <a:pt x="268" y="78"/>
                </a:lnTo>
                <a:lnTo>
                  <a:pt x="267" y="77"/>
                </a:lnTo>
                <a:lnTo>
                  <a:pt x="267" y="77"/>
                </a:lnTo>
                <a:lnTo>
                  <a:pt x="265" y="75"/>
                </a:lnTo>
                <a:lnTo>
                  <a:pt x="263" y="75"/>
                </a:lnTo>
                <a:lnTo>
                  <a:pt x="258" y="77"/>
                </a:lnTo>
                <a:lnTo>
                  <a:pt x="258" y="77"/>
                </a:lnTo>
                <a:lnTo>
                  <a:pt x="253" y="75"/>
                </a:lnTo>
                <a:lnTo>
                  <a:pt x="250" y="73"/>
                </a:lnTo>
                <a:lnTo>
                  <a:pt x="250" y="73"/>
                </a:lnTo>
                <a:lnTo>
                  <a:pt x="245" y="75"/>
                </a:lnTo>
                <a:lnTo>
                  <a:pt x="240" y="75"/>
                </a:lnTo>
                <a:lnTo>
                  <a:pt x="240" y="75"/>
                </a:lnTo>
                <a:lnTo>
                  <a:pt x="236" y="75"/>
                </a:lnTo>
                <a:lnTo>
                  <a:pt x="233" y="72"/>
                </a:lnTo>
                <a:lnTo>
                  <a:pt x="233" y="72"/>
                </a:lnTo>
                <a:lnTo>
                  <a:pt x="226" y="68"/>
                </a:lnTo>
                <a:lnTo>
                  <a:pt x="221" y="66"/>
                </a:lnTo>
                <a:lnTo>
                  <a:pt x="207" y="63"/>
                </a:lnTo>
                <a:lnTo>
                  <a:pt x="207" y="63"/>
                </a:lnTo>
                <a:lnTo>
                  <a:pt x="200" y="61"/>
                </a:lnTo>
                <a:lnTo>
                  <a:pt x="200" y="61"/>
                </a:lnTo>
                <a:lnTo>
                  <a:pt x="195" y="61"/>
                </a:lnTo>
                <a:lnTo>
                  <a:pt x="195" y="61"/>
                </a:lnTo>
                <a:lnTo>
                  <a:pt x="184" y="58"/>
                </a:lnTo>
                <a:lnTo>
                  <a:pt x="184" y="58"/>
                </a:lnTo>
                <a:lnTo>
                  <a:pt x="172" y="56"/>
                </a:lnTo>
                <a:lnTo>
                  <a:pt x="172" y="56"/>
                </a:lnTo>
                <a:lnTo>
                  <a:pt x="163" y="55"/>
                </a:lnTo>
                <a:lnTo>
                  <a:pt x="163" y="55"/>
                </a:lnTo>
                <a:lnTo>
                  <a:pt x="156" y="53"/>
                </a:lnTo>
                <a:lnTo>
                  <a:pt x="153" y="49"/>
                </a:lnTo>
                <a:lnTo>
                  <a:pt x="150" y="44"/>
                </a:lnTo>
                <a:lnTo>
                  <a:pt x="146" y="39"/>
                </a:lnTo>
                <a:lnTo>
                  <a:pt x="146" y="39"/>
                </a:lnTo>
                <a:lnTo>
                  <a:pt x="141" y="31"/>
                </a:lnTo>
                <a:lnTo>
                  <a:pt x="141" y="31"/>
                </a:lnTo>
                <a:lnTo>
                  <a:pt x="136" y="27"/>
                </a:lnTo>
                <a:lnTo>
                  <a:pt x="136" y="27"/>
                </a:lnTo>
                <a:lnTo>
                  <a:pt x="136" y="27"/>
                </a:lnTo>
                <a:lnTo>
                  <a:pt x="136" y="27"/>
                </a:lnTo>
                <a:lnTo>
                  <a:pt x="131" y="27"/>
                </a:lnTo>
                <a:lnTo>
                  <a:pt x="129" y="26"/>
                </a:lnTo>
                <a:lnTo>
                  <a:pt x="124" y="21"/>
                </a:lnTo>
                <a:lnTo>
                  <a:pt x="124" y="21"/>
                </a:lnTo>
                <a:lnTo>
                  <a:pt x="119" y="21"/>
                </a:lnTo>
                <a:lnTo>
                  <a:pt x="117" y="22"/>
                </a:lnTo>
                <a:lnTo>
                  <a:pt x="114" y="24"/>
                </a:lnTo>
                <a:lnTo>
                  <a:pt x="111" y="26"/>
                </a:lnTo>
                <a:lnTo>
                  <a:pt x="111" y="26"/>
                </a:lnTo>
                <a:lnTo>
                  <a:pt x="109" y="31"/>
                </a:lnTo>
                <a:lnTo>
                  <a:pt x="105" y="31"/>
                </a:lnTo>
                <a:lnTo>
                  <a:pt x="102" y="31"/>
                </a:lnTo>
                <a:lnTo>
                  <a:pt x="102" y="31"/>
                </a:lnTo>
                <a:lnTo>
                  <a:pt x="100" y="29"/>
                </a:lnTo>
                <a:lnTo>
                  <a:pt x="99" y="27"/>
                </a:lnTo>
                <a:lnTo>
                  <a:pt x="99" y="27"/>
                </a:lnTo>
                <a:lnTo>
                  <a:pt x="99" y="26"/>
                </a:lnTo>
                <a:lnTo>
                  <a:pt x="100" y="24"/>
                </a:lnTo>
                <a:lnTo>
                  <a:pt x="104" y="24"/>
                </a:lnTo>
                <a:lnTo>
                  <a:pt x="104" y="24"/>
                </a:lnTo>
                <a:lnTo>
                  <a:pt x="105" y="22"/>
                </a:lnTo>
                <a:lnTo>
                  <a:pt x="105" y="19"/>
                </a:lnTo>
                <a:lnTo>
                  <a:pt x="104" y="12"/>
                </a:lnTo>
                <a:lnTo>
                  <a:pt x="104" y="12"/>
                </a:lnTo>
                <a:lnTo>
                  <a:pt x="105" y="7"/>
                </a:lnTo>
                <a:lnTo>
                  <a:pt x="107" y="4"/>
                </a:lnTo>
                <a:lnTo>
                  <a:pt x="107" y="0"/>
                </a:lnTo>
                <a:lnTo>
                  <a:pt x="107" y="0"/>
                </a:lnTo>
                <a:lnTo>
                  <a:pt x="94" y="4"/>
                </a:lnTo>
                <a:lnTo>
                  <a:pt x="87" y="5"/>
                </a:lnTo>
                <a:lnTo>
                  <a:pt x="82" y="9"/>
                </a:lnTo>
                <a:lnTo>
                  <a:pt x="82" y="9"/>
                </a:lnTo>
                <a:lnTo>
                  <a:pt x="72" y="16"/>
                </a:lnTo>
                <a:lnTo>
                  <a:pt x="60" y="21"/>
                </a:lnTo>
                <a:lnTo>
                  <a:pt x="60" y="21"/>
                </a:lnTo>
                <a:lnTo>
                  <a:pt x="49" y="22"/>
                </a:lnTo>
                <a:lnTo>
                  <a:pt x="43" y="21"/>
                </a:lnTo>
                <a:lnTo>
                  <a:pt x="38" y="21"/>
                </a:lnTo>
                <a:lnTo>
                  <a:pt x="38" y="21"/>
                </a:lnTo>
                <a:lnTo>
                  <a:pt x="38" y="21"/>
                </a:lnTo>
                <a:lnTo>
                  <a:pt x="36" y="21"/>
                </a:lnTo>
                <a:lnTo>
                  <a:pt x="36" y="21"/>
                </a:lnTo>
                <a:lnTo>
                  <a:pt x="31" y="21"/>
                </a:lnTo>
                <a:lnTo>
                  <a:pt x="27" y="22"/>
                </a:lnTo>
                <a:lnTo>
                  <a:pt x="26" y="26"/>
                </a:lnTo>
                <a:lnTo>
                  <a:pt x="26" y="29"/>
                </a:lnTo>
                <a:lnTo>
                  <a:pt x="26" y="36"/>
                </a:lnTo>
                <a:lnTo>
                  <a:pt x="27" y="43"/>
                </a:lnTo>
                <a:lnTo>
                  <a:pt x="27" y="43"/>
                </a:lnTo>
                <a:lnTo>
                  <a:pt x="27" y="68"/>
                </a:lnTo>
                <a:lnTo>
                  <a:pt x="27" y="68"/>
                </a:lnTo>
                <a:lnTo>
                  <a:pt x="27" y="77"/>
                </a:lnTo>
                <a:lnTo>
                  <a:pt x="26" y="80"/>
                </a:lnTo>
                <a:lnTo>
                  <a:pt x="22" y="85"/>
                </a:lnTo>
                <a:lnTo>
                  <a:pt x="22" y="85"/>
                </a:lnTo>
                <a:lnTo>
                  <a:pt x="16" y="90"/>
                </a:lnTo>
                <a:lnTo>
                  <a:pt x="9" y="97"/>
                </a:lnTo>
                <a:lnTo>
                  <a:pt x="4" y="104"/>
                </a:lnTo>
                <a:lnTo>
                  <a:pt x="0" y="112"/>
                </a:lnTo>
                <a:lnTo>
                  <a:pt x="0" y="112"/>
                </a:lnTo>
                <a:lnTo>
                  <a:pt x="0" y="119"/>
                </a:lnTo>
                <a:lnTo>
                  <a:pt x="0" y="122"/>
                </a:lnTo>
                <a:lnTo>
                  <a:pt x="0" y="124"/>
                </a:lnTo>
                <a:lnTo>
                  <a:pt x="0" y="124"/>
                </a:lnTo>
                <a:lnTo>
                  <a:pt x="5" y="128"/>
                </a:lnTo>
                <a:lnTo>
                  <a:pt x="9" y="131"/>
                </a:lnTo>
                <a:lnTo>
                  <a:pt x="9" y="131"/>
                </a:lnTo>
                <a:lnTo>
                  <a:pt x="10" y="134"/>
                </a:lnTo>
                <a:lnTo>
                  <a:pt x="10" y="136"/>
                </a:lnTo>
                <a:lnTo>
                  <a:pt x="9" y="141"/>
                </a:lnTo>
                <a:lnTo>
                  <a:pt x="9" y="141"/>
                </a:lnTo>
                <a:lnTo>
                  <a:pt x="5" y="148"/>
                </a:lnTo>
                <a:lnTo>
                  <a:pt x="4" y="153"/>
                </a:lnTo>
                <a:lnTo>
                  <a:pt x="4" y="153"/>
                </a:lnTo>
                <a:lnTo>
                  <a:pt x="2" y="178"/>
                </a:lnTo>
                <a:lnTo>
                  <a:pt x="2" y="178"/>
                </a:lnTo>
                <a:lnTo>
                  <a:pt x="2" y="185"/>
                </a:lnTo>
                <a:lnTo>
                  <a:pt x="2" y="190"/>
                </a:lnTo>
                <a:lnTo>
                  <a:pt x="2" y="190"/>
                </a:lnTo>
                <a:lnTo>
                  <a:pt x="7" y="195"/>
                </a:lnTo>
                <a:lnTo>
                  <a:pt x="12" y="197"/>
                </a:lnTo>
                <a:lnTo>
                  <a:pt x="12" y="197"/>
                </a:lnTo>
                <a:lnTo>
                  <a:pt x="17" y="202"/>
                </a:lnTo>
                <a:lnTo>
                  <a:pt x="22" y="204"/>
                </a:lnTo>
                <a:lnTo>
                  <a:pt x="22" y="204"/>
                </a:lnTo>
                <a:lnTo>
                  <a:pt x="34" y="207"/>
                </a:lnTo>
                <a:lnTo>
                  <a:pt x="34" y="207"/>
                </a:lnTo>
                <a:lnTo>
                  <a:pt x="39" y="209"/>
                </a:lnTo>
                <a:lnTo>
                  <a:pt x="44" y="209"/>
                </a:lnTo>
                <a:lnTo>
                  <a:pt x="44" y="209"/>
                </a:lnTo>
                <a:lnTo>
                  <a:pt x="51" y="209"/>
                </a:lnTo>
                <a:lnTo>
                  <a:pt x="53" y="209"/>
                </a:lnTo>
                <a:lnTo>
                  <a:pt x="56" y="211"/>
                </a:lnTo>
                <a:lnTo>
                  <a:pt x="56" y="211"/>
                </a:lnTo>
                <a:lnTo>
                  <a:pt x="61" y="221"/>
                </a:lnTo>
                <a:lnTo>
                  <a:pt x="61" y="221"/>
                </a:lnTo>
                <a:lnTo>
                  <a:pt x="68" y="231"/>
                </a:lnTo>
                <a:lnTo>
                  <a:pt x="68" y="231"/>
                </a:lnTo>
                <a:lnTo>
                  <a:pt x="73" y="236"/>
                </a:lnTo>
                <a:lnTo>
                  <a:pt x="78" y="240"/>
                </a:lnTo>
                <a:lnTo>
                  <a:pt x="78" y="240"/>
                </a:lnTo>
                <a:lnTo>
                  <a:pt x="82" y="243"/>
                </a:lnTo>
                <a:lnTo>
                  <a:pt x="85" y="248"/>
                </a:lnTo>
                <a:lnTo>
                  <a:pt x="85" y="248"/>
                </a:lnTo>
                <a:lnTo>
                  <a:pt x="89" y="251"/>
                </a:lnTo>
                <a:lnTo>
                  <a:pt x="94" y="255"/>
                </a:lnTo>
                <a:lnTo>
                  <a:pt x="99" y="258"/>
                </a:lnTo>
                <a:lnTo>
                  <a:pt x="102" y="262"/>
                </a:lnTo>
                <a:lnTo>
                  <a:pt x="102" y="262"/>
                </a:lnTo>
                <a:lnTo>
                  <a:pt x="105" y="267"/>
                </a:lnTo>
                <a:lnTo>
                  <a:pt x="105" y="274"/>
                </a:lnTo>
                <a:lnTo>
                  <a:pt x="105" y="274"/>
                </a:lnTo>
                <a:lnTo>
                  <a:pt x="107" y="275"/>
                </a:lnTo>
                <a:lnTo>
                  <a:pt x="107" y="277"/>
                </a:lnTo>
                <a:lnTo>
                  <a:pt x="107" y="277"/>
                </a:lnTo>
                <a:lnTo>
                  <a:pt x="105" y="280"/>
                </a:lnTo>
                <a:lnTo>
                  <a:pt x="104" y="284"/>
                </a:lnTo>
                <a:lnTo>
                  <a:pt x="104" y="284"/>
                </a:lnTo>
                <a:lnTo>
                  <a:pt x="102" y="287"/>
                </a:lnTo>
                <a:lnTo>
                  <a:pt x="104" y="291"/>
                </a:lnTo>
                <a:lnTo>
                  <a:pt x="104" y="291"/>
                </a:lnTo>
                <a:lnTo>
                  <a:pt x="104" y="292"/>
                </a:lnTo>
                <a:lnTo>
                  <a:pt x="104" y="292"/>
                </a:lnTo>
                <a:lnTo>
                  <a:pt x="104" y="301"/>
                </a:lnTo>
                <a:lnTo>
                  <a:pt x="107" y="307"/>
                </a:lnTo>
                <a:lnTo>
                  <a:pt x="107" y="307"/>
                </a:lnTo>
                <a:lnTo>
                  <a:pt x="111" y="314"/>
                </a:lnTo>
                <a:lnTo>
                  <a:pt x="111" y="319"/>
                </a:lnTo>
                <a:lnTo>
                  <a:pt x="111" y="319"/>
                </a:lnTo>
                <a:lnTo>
                  <a:pt x="111" y="323"/>
                </a:lnTo>
                <a:lnTo>
                  <a:pt x="109" y="324"/>
                </a:lnTo>
                <a:lnTo>
                  <a:pt x="105" y="328"/>
                </a:lnTo>
                <a:lnTo>
                  <a:pt x="105" y="328"/>
                </a:lnTo>
                <a:lnTo>
                  <a:pt x="105" y="331"/>
                </a:lnTo>
                <a:lnTo>
                  <a:pt x="105" y="335"/>
                </a:lnTo>
                <a:lnTo>
                  <a:pt x="107" y="340"/>
                </a:lnTo>
                <a:lnTo>
                  <a:pt x="111" y="345"/>
                </a:lnTo>
                <a:lnTo>
                  <a:pt x="114" y="350"/>
                </a:lnTo>
                <a:lnTo>
                  <a:pt x="114" y="350"/>
                </a:lnTo>
                <a:lnTo>
                  <a:pt x="116" y="355"/>
                </a:lnTo>
                <a:lnTo>
                  <a:pt x="116" y="358"/>
                </a:lnTo>
                <a:lnTo>
                  <a:pt x="119" y="360"/>
                </a:lnTo>
                <a:lnTo>
                  <a:pt x="119" y="360"/>
                </a:lnTo>
                <a:lnTo>
                  <a:pt x="121" y="362"/>
                </a:lnTo>
                <a:lnTo>
                  <a:pt x="124" y="362"/>
                </a:lnTo>
                <a:lnTo>
                  <a:pt x="131" y="363"/>
                </a:lnTo>
                <a:lnTo>
                  <a:pt x="131" y="363"/>
                </a:lnTo>
                <a:lnTo>
                  <a:pt x="134" y="363"/>
                </a:lnTo>
                <a:lnTo>
                  <a:pt x="136" y="367"/>
                </a:lnTo>
                <a:lnTo>
                  <a:pt x="139" y="372"/>
                </a:lnTo>
                <a:lnTo>
                  <a:pt x="312" y="355"/>
                </a:lnTo>
                <a:lnTo>
                  <a:pt x="312" y="355"/>
                </a:lnTo>
                <a:lnTo>
                  <a:pt x="311" y="336"/>
                </a:lnTo>
                <a:lnTo>
                  <a:pt x="311" y="336"/>
                </a:lnTo>
                <a:lnTo>
                  <a:pt x="309" y="324"/>
                </a:lnTo>
                <a:lnTo>
                  <a:pt x="306" y="313"/>
                </a:lnTo>
                <a:lnTo>
                  <a:pt x="302" y="302"/>
                </a:lnTo>
                <a:lnTo>
                  <a:pt x="301" y="291"/>
                </a:lnTo>
                <a:lnTo>
                  <a:pt x="301" y="291"/>
                </a:lnTo>
                <a:lnTo>
                  <a:pt x="302" y="280"/>
                </a:lnTo>
                <a:lnTo>
                  <a:pt x="306" y="270"/>
                </a:lnTo>
                <a:lnTo>
                  <a:pt x="306" y="270"/>
                </a:lnTo>
                <a:lnTo>
                  <a:pt x="309" y="260"/>
                </a:lnTo>
                <a:lnTo>
                  <a:pt x="309" y="250"/>
                </a:lnTo>
                <a:lnTo>
                  <a:pt x="309" y="250"/>
                </a:lnTo>
                <a:lnTo>
                  <a:pt x="311" y="238"/>
                </a:lnTo>
                <a:lnTo>
                  <a:pt x="312" y="226"/>
                </a:lnTo>
                <a:lnTo>
                  <a:pt x="318" y="204"/>
                </a:lnTo>
                <a:lnTo>
                  <a:pt x="318" y="204"/>
                </a:lnTo>
                <a:lnTo>
                  <a:pt x="318" y="192"/>
                </a:lnTo>
                <a:lnTo>
                  <a:pt x="319" y="180"/>
                </a:lnTo>
                <a:lnTo>
                  <a:pt x="319" y="180"/>
                </a:lnTo>
                <a:lnTo>
                  <a:pt x="324" y="172"/>
                </a:lnTo>
                <a:lnTo>
                  <a:pt x="331" y="162"/>
                </a:lnTo>
                <a:lnTo>
                  <a:pt x="331" y="162"/>
                </a:lnTo>
                <a:lnTo>
                  <a:pt x="336" y="150"/>
                </a:lnTo>
                <a:lnTo>
                  <a:pt x="338" y="138"/>
                </a:lnTo>
                <a:lnTo>
                  <a:pt x="338" y="138"/>
                </a:lnTo>
                <a:lnTo>
                  <a:pt x="338" y="129"/>
                </a:lnTo>
                <a:lnTo>
                  <a:pt x="336" y="126"/>
                </a:lnTo>
                <a:lnTo>
                  <a:pt x="335" y="124"/>
                </a:lnTo>
                <a:lnTo>
                  <a:pt x="335" y="124"/>
                </a:lnTo>
                <a:lnTo>
                  <a:pt x="335" y="12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06391" y="2403880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WI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9094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Wisconsin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274</cp:revision>
  <dcterms:created xsi:type="dcterms:W3CDTF">2012-10-11T16:07:59Z</dcterms:created>
  <dcterms:modified xsi:type="dcterms:W3CDTF">2024-02-26T18:10:33Z</dcterms:modified>
  <cp:category/>
</cp:coreProperties>
</file>