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Wisconsin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43" y="1601113"/>
            <a:ext cx="47593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25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15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358118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692386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71084" y="2241761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8464" y="2545774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65" y="1047465"/>
            <a:ext cx="3616307" cy="388391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663391" y="2629499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WI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64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Wisconsin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301</cp:revision>
  <cp:lastPrinted>2017-04-28T14:48:55Z</cp:lastPrinted>
  <dcterms:created xsi:type="dcterms:W3CDTF">2017-04-25T19:00:02Z</dcterms:created>
  <dcterms:modified xsi:type="dcterms:W3CDTF">2019-11-15T20:36:08Z</dcterms:modified>
</cp:coreProperties>
</file>