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9490" autoAdjust="0"/>
  </p:normalViewPr>
  <p:slideViewPr>
    <p:cSldViewPr snapToGrid="0" snapToObjects="1">
      <p:cViewPr varScale="1">
        <p:scale>
          <a:sx n="112" d="100"/>
          <a:sy n="112" d="100"/>
        </p:scale>
        <p:origin x="858" y="10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E79B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4406900"/>
            <a:ext cx="8326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16" y="2906714"/>
            <a:ext cx="8326284" cy="13012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79400" y="889000"/>
            <a:ext cx="8619067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December 14, 2018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December 14, 2018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ubpage-0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086899"/>
            <a:ext cx="9143391" cy="69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2535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December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Lucida Grande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138769"/>
            <a:ext cx="8585996" cy="72325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800" i="1" dirty="0" smtClean="0"/>
              <a:t>ATLANTIS Industry Day</a:t>
            </a:r>
            <a:br>
              <a:rPr lang="en-US" sz="1800" i="1" dirty="0" smtClean="0"/>
            </a:br>
            <a:r>
              <a:rPr lang="en-US" sz="600" i="1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200" i="1" u="sng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200" i="1" dirty="0" smtClean="0">
                <a:solidFill>
                  <a:schemeClr val="accent2">
                    <a:lumMod val="75000"/>
                  </a:schemeClr>
                </a:solidFill>
              </a:rPr>
              <a:t>erodynamic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urbines,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ighter and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float, with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autical </a:t>
            </a:r>
            <a:r>
              <a:rPr lang="en-US" sz="1200" i="1" u="sng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accent2">
                    <a:lumMod val="75000"/>
                  </a:schemeClr>
                </a:solidFill>
              </a:rPr>
              <a:t>echnologies and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ntegrated </a:t>
            </a:r>
            <a:r>
              <a:rPr lang="en-US" sz="1200" i="1" u="sng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ervo-control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492" y="989528"/>
            <a:ext cx="316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/>
              <a:t>Maxwell C. </a:t>
            </a:r>
            <a:r>
              <a:rPr lang="en-US" sz="1400" b="1" dirty="0" err="1" smtClean="0"/>
              <a:t>McGrath-Horn</a:t>
            </a:r>
            <a:endParaRPr lang="en-US" sz="1400" b="1" dirty="0" smtClean="0"/>
          </a:p>
          <a:p>
            <a:r>
              <a:rPr lang="en-US" sz="1400" dirty="0"/>
              <a:t>Programmatic SETA</a:t>
            </a:r>
          </a:p>
          <a:p>
            <a:r>
              <a:rPr lang="en-US" sz="1400" dirty="0" smtClean="0"/>
              <a:t>ARPA-E</a:t>
            </a:r>
          </a:p>
          <a:p>
            <a:r>
              <a:rPr lang="en-US" sz="1400" dirty="0" smtClean="0"/>
              <a:t>(202) 287-5471</a:t>
            </a:r>
          </a:p>
          <a:p>
            <a:r>
              <a:rPr lang="en-US" sz="1400" dirty="0" smtClean="0"/>
              <a:t>Maxwell.mcgrath-horn@hq.doe.gov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5935" y="3077396"/>
            <a:ext cx="4971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Expertise/experience relevant to Control Co-design of Floating Offshore Wind Turbines</a:t>
            </a:r>
            <a:r>
              <a:rPr lang="en-US" sz="1600" b="1" dirty="0" smtClean="0"/>
              <a:t>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</a:t>
            </a: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</a:t>
            </a:r>
            <a:r>
              <a:rPr lang="en-US" sz="1600" dirty="0" err="1"/>
              <a:t>dolore</a:t>
            </a:r>
            <a:r>
              <a:rPr lang="en-US" sz="1600" dirty="0"/>
              <a:t>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Ut</a:t>
            </a:r>
            <a:r>
              <a:rPr lang="en-US" sz="1600" dirty="0" smtClean="0"/>
              <a:t> </a:t>
            </a:r>
            <a:r>
              <a:rPr lang="en-US" sz="1600" dirty="0" err="1"/>
              <a:t>enim</a:t>
            </a:r>
            <a:r>
              <a:rPr lang="en-US" sz="1600" dirty="0"/>
              <a:t> ad minim </a:t>
            </a:r>
            <a:r>
              <a:rPr lang="en-US" sz="1600" dirty="0" err="1"/>
              <a:t>veniam</a:t>
            </a:r>
            <a:r>
              <a:rPr lang="en-US" sz="1600" dirty="0"/>
              <a:t>,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nostrud</a:t>
            </a:r>
            <a:r>
              <a:rPr lang="en-US" sz="1600" dirty="0"/>
              <a:t> exercitation </a:t>
            </a:r>
            <a:r>
              <a:rPr lang="en-US" sz="1600" dirty="0" err="1"/>
              <a:t>ullamco</a:t>
            </a:r>
            <a:r>
              <a:rPr lang="en-US" sz="1600" dirty="0"/>
              <a:t> </a:t>
            </a:r>
            <a:r>
              <a:rPr lang="en-US" sz="1600" dirty="0" err="1"/>
              <a:t>laboris</a:t>
            </a:r>
            <a:r>
              <a:rPr lang="en-US" sz="1600" dirty="0"/>
              <a:t> nisi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aliquip</a:t>
            </a:r>
            <a:r>
              <a:rPr lang="en-US" sz="1600" dirty="0"/>
              <a:t> ex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….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4" y="989528"/>
            <a:ext cx="1722558" cy="189040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306939" y="925877"/>
            <a:ext cx="0" cy="521000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5934" y="2956845"/>
            <a:ext cx="497100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3850" y="989528"/>
            <a:ext cx="36490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New program interests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</a:t>
            </a: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</a:t>
            </a:r>
            <a:r>
              <a:rPr lang="en-US" sz="1600" dirty="0" err="1"/>
              <a:t>dolore</a:t>
            </a:r>
            <a:r>
              <a:rPr lang="en-US" sz="1600" dirty="0"/>
              <a:t>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Ut</a:t>
            </a:r>
            <a:r>
              <a:rPr lang="en-US" sz="1600" dirty="0" smtClean="0"/>
              <a:t> </a:t>
            </a:r>
            <a:r>
              <a:rPr lang="en-US" sz="1600" dirty="0" err="1"/>
              <a:t>enim</a:t>
            </a:r>
            <a:r>
              <a:rPr lang="en-US" sz="1600" dirty="0"/>
              <a:t> ad minim </a:t>
            </a:r>
            <a:r>
              <a:rPr lang="en-US" sz="1600" dirty="0" err="1"/>
              <a:t>veniam</a:t>
            </a:r>
            <a:r>
              <a:rPr lang="en-US" sz="1600" dirty="0"/>
              <a:t>,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nostrud</a:t>
            </a:r>
            <a:r>
              <a:rPr lang="en-US" sz="1600" dirty="0"/>
              <a:t> exercitation </a:t>
            </a:r>
            <a:r>
              <a:rPr lang="en-US" sz="1600" dirty="0" err="1"/>
              <a:t>ullamco</a:t>
            </a:r>
            <a:r>
              <a:rPr lang="en-US" sz="1600" dirty="0"/>
              <a:t> </a:t>
            </a:r>
            <a:r>
              <a:rPr lang="en-US" sz="1600" dirty="0" err="1"/>
              <a:t>laboris</a:t>
            </a:r>
            <a:r>
              <a:rPr lang="en-US" sz="1600" dirty="0"/>
              <a:t> nisi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aliquip</a:t>
            </a:r>
            <a:r>
              <a:rPr lang="en-US" sz="1600" dirty="0"/>
              <a:t> ex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Duis</a:t>
            </a:r>
            <a:r>
              <a:rPr lang="en-US" sz="1600" dirty="0" smtClean="0"/>
              <a:t> </a:t>
            </a:r>
            <a:r>
              <a:rPr lang="en-US" sz="1600" dirty="0" err="1"/>
              <a:t>aute</a:t>
            </a:r>
            <a:r>
              <a:rPr lang="en-US" sz="1600" dirty="0"/>
              <a:t> </a:t>
            </a:r>
            <a:r>
              <a:rPr lang="en-US" sz="1600" dirty="0" err="1"/>
              <a:t>irure</a:t>
            </a:r>
            <a:r>
              <a:rPr lang="en-US" sz="1600" dirty="0"/>
              <a:t> dolor in </a:t>
            </a:r>
            <a:r>
              <a:rPr lang="en-US" sz="1600" dirty="0" err="1"/>
              <a:t>reprehenderit</a:t>
            </a:r>
            <a:r>
              <a:rPr lang="en-US" sz="1600" dirty="0"/>
              <a:t> in </a:t>
            </a:r>
            <a:r>
              <a:rPr lang="en-US" sz="1600" dirty="0" err="1"/>
              <a:t>voluptate</a:t>
            </a:r>
            <a:r>
              <a:rPr lang="en-US" sz="1600" dirty="0"/>
              <a:t> </a:t>
            </a:r>
            <a:r>
              <a:rPr lang="en-US" sz="1600" dirty="0" err="1"/>
              <a:t>velit</a:t>
            </a:r>
            <a:r>
              <a:rPr lang="en-US" sz="1600" dirty="0"/>
              <a:t> </a:t>
            </a:r>
            <a:r>
              <a:rPr lang="en-US" sz="1600" dirty="0" err="1"/>
              <a:t>esse</a:t>
            </a:r>
            <a:r>
              <a:rPr lang="en-US" sz="1600" dirty="0"/>
              <a:t> </a:t>
            </a:r>
            <a:r>
              <a:rPr lang="en-US" sz="1600" dirty="0" err="1"/>
              <a:t>cillum</a:t>
            </a:r>
            <a:r>
              <a:rPr lang="en-US" sz="1600" dirty="0"/>
              <a:t> </a:t>
            </a:r>
            <a:r>
              <a:rPr lang="en-US" sz="1600" dirty="0" err="1"/>
              <a:t>dolore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</a:t>
            </a:r>
            <a:r>
              <a:rPr lang="en-US" sz="1600" dirty="0" err="1"/>
              <a:t>fugiat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r>
              <a:rPr lang="en-US" sz="1600" dirty="0"/>
              <a:t> </a:t>
            </a:r>
            <a:r>
              <a:rPr lang="en-US" sz="1600" dirty="0" err="1"/>
              <a:t>pariatur</a:t>
            </a:r>
            <a:r>
              <a:rPr lang="en-US" sz="1600" dirty="0"/>
              <a:t>. </a:t>
            </a:r>
            <a:r>
              <a:rPr lang="en-US" sz="1600" dirty="0" err="1"/>
              <a:t>Excepteur</a:t>
            </a:r>
            <a:r>
              <a:rPr lang="en-US" sz="1600" dirty="0"/>
              <a:t> </a:t>
            </a:r>
            <a:r>
              <a:rPr lang="en-US" sz="1600" dirty="0" err="1"/>
              <a:t>sint</a:t>
            </a:r>
            <a:r>
              <a:rPr lang="en-US" sz="1600" dirty="0"/>
              <a:t> </a:t>
            </a:r>
            <a:r>
              <a:rPr lang="en-US" sz="1600" dirty="0" err="1"/>
              <a:t>occaecat</a:t>
            </a:r>
            <a:r>
              <a:rPr lang="en-US" sz="1600" dirty="0"/>
              <a:t> </a:t>
            </a:r>
            <a:r>
              <a:rPr lang="en-US" sz="1600" dirty="0" err="1"/>
              <a:t>cupidatat</a:t>
            </a:r>
            <a:r>
              <a:rPr lang="en-US" sz="1600" dirty="0"/>
              <a:t> non </a:t>
            </a:r>
            <a:r>
              <a:rPr lang="en-US" sz="1600" dirty="0" err="1"/>
              <a:t>proident</a:t>
            </a:r>
            <a:r>
              <a:rPr lang="en-US" sz="1600" dirty="0"/>
              <a:t>, </a:t>
            </a:r>
            <a:r>
              <a:rPr lang="en-US" sz="1600" dirty="0" err="1"/>
              <a:t>sunt</a:t>
            </a:r>
            <a:r>
              <a:rPr lang="en-US" sz="1600" dirty="0"/>
              <a:t> in culpa qui </a:t>
            </a:r>
            <a:r>
              <a:rPr lang="en-US" sz="1600" dirty="0" err="1"/>
              <a:t>officia</a:t>
            </a:r>
            <a:r>
              <a:rPr lang="en-US" sz="1600" dirty="0"/>
              <a:t> </a:t>
            </a:r>
            <a:r>
              <a:rPr lang="en-US" sz="1600" dirty="0" err="1"/>
              <a:t>deserunt</a:t>
            </a:r>
            <a:r>
              <a:rPr lang="en-US" sz="1600" dirty="0"/>
              <a:t> </a:t>
            </a:r>
            <a:r>
              <a:rPr lang="en-US" sz="1600" dirty="0" err="1"/>
              <a:t>mollit</a:t>
            </a:r>
            <a:r>
              <a:rPr lang="en-US" sz="1600" dirty="0"/>
              <a:t> </a:t>
            </a:r>
            <a:r>
              <a:rPr lang="en-US" sz="1600" dirty="0" err="1"/>
              <a:t>anim</a:t>
            </a:r>
            <a:r>
              <a:rPr lang="en-US" sz="1600" dirty="0"/>
              <a:t> id </a:t>
            </a:r>
            <a:r>
              <a:rPr lang="en-US" sz="1600" dirty="0" smtClean="0"/>
              <a:t>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….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13908" y="2445142"/>
            <a:ext cx="1706525" cy="4349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Category: XX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0240" y="6298502"/>
            <a:ext cx="7197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Please, select Category XX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can be XX = 1, 2 or 3, being: (1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radically new FOWT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designs,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to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DDC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FOWTs, and (3) real-data from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full/lab-scale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to validate the FOWT designs and computer tools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88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PA E COLOR PALETTE 112012">
      <a:dk1>
        <a:sysClr val="windowText" lastClr="000000"/>
      </a:dk1>
      <a:lt1>
        <a:sysClr val="window" lastClr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8980</TotalTime>
  <Words>204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Lucida Grande</vt:lpstr>
      <vt:lpstr>Times New Roman</vt:lpstr>
      <vt:lpstr>Office Theme</vt:lpstr>
      <vt:lpstr>ATLANTIS Industry Day   Aerodynamic Turbines, Lighter and Afloat, with Nautical Technologies and Integrated Servo-control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Mcgrath-Horn, Maxwell (CONTR)</cp:lastModifiedBy>
  <cp:revision>209</cp:revision>
  <dcterms:created xsi:type="dcterms:W3CDTF">2012-10-11T16:07:59Z</dcterms:created>
  <dcterms:modified xsi:type="dcterms:W3CDTF">2018-12-14T15:05:10Z</dcterms:modified>
  <cp:category/>
</cp:coreProperties>
</file>