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  <p:sldMasterId id="2147483703" r:id="rId2"/>
    <p:sldMasterId id="2147483719" r:id="rId3"/>
    <p:sldMasterId id="2147484203" r:id="rId4"/>
    <p:sldMasterId id="2147484300" r:id="rId5"/>
    <p:sldMasterId id="2147484313" r:id="rId6"/>
  </p:sldMasterIdLst>
  <p:notesMasterIdLst>
    <p:notesMasterId r:id="rId25"/>
  </p:notesMasterIdLst>
  <p:handoutMasterIdLst>
    <p:handoutMasterId r:id="rId26"/>
  </p:handoutMasterIdLst>
  <p:sldIdLst>
    <p:sldId id="866" r:id="rId7"/>
    <p:sldId id="764" r:id="rId8"/>
    <p:sldId id="775" r:id="rId9"/>
    <p:sldId id="793" r:id="rId10"/>
    <p:sldId id="794" r:id="rId11"/>
    <p:sldId id="795" r:id="rId12"/>
    <p:sldId id="805" r:id="rId13"/>
    <p:sldId id="768" r:id="rId14"/>
    <p:sldId id="886" r:id="rId15"/>
    <p:sldId id="888" r:id="rId16"/>
    <p:sldId id="887" r:id="rId17"/>
    <p:sldId id="876" r:id="rId18"/>
    <p:sldId id="877" r:id="rId19"/>
    <p:sldId id="870" r:id="rId20"/>
    <p:sldId id="871" r:id="rId21"/>
    <p:sldId id="874" r:id="rId22"/>
    <p:sldId id="889" r:id="rId23"/>
    <p:sldId id="890" r:id="rId24"/>
  </p:sldIdLst>
  <p:sldSz cx="9144000" cy="6858000" type="screen4x3"/>
  <p:notesSz cx="7010400" cy="9296400"/>
  <p:custDataLst>
    <p:tags r:id="rId2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jumdar, Zigurts [USA]" initials="MZ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FFFFFF"/>
    <a:srgbClr val="006600"/>
    <a:srgbClr val="008000"/>
    <a:srgbClr val="FFFF99"/>
    <a:srgbClr val="0033CC"/>
    <a:srgbClr val="CCECFF"/>
    <a:srgbClr val="001D2E"/>
    <a:srgbClr val="DCE6F2"/>
    <a:srgbClr val="92D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9" autoAdjust="0"/>
    <p:restoredTop sz="98384" autoAdjust="0"/>
  </p:normalViewPr>
  <p:slideViewPr>
    <p:cSldViewPr>
      <p:cViewPr>
        <p:scale>
          <a:sx n="100" d="100"/>
          <a:sy n="100" d="100"/>
        </p:scale>
        <p:origin x="-72" y="-78"/>
      </p:cViewPr>
      <p:guideLst>
        <p:guide orient="horz" pos="2688"/>
        <p:guide pos="331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commentAuthors" Target="commentAuthor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autam\Google%20Drive\UDel\RA\HPV%20per%20area%20analysis%20-%20kWh%20comparison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autam\Google%20Drive\UDel\RA\HPV%20per%20area%20analysis%20-%20kWh%20comparison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autam\Google%20Drive\UDel\RA\HPV%20per%20area%20analysis%20-%20kWh%20comparison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400" dirty="0"/>
              <a:t>Annual Average Solar Radiation (kWh/m</a:t>
            </a:r>
            <a:r>
              <a:rPr lang="en-US" sz="2400" baseline="30000" dirty="0"/>
              <a:t>2</a:t>
            </a:r>
            <a:r>
              <a:rPr lang="en-US" sz="2400" dirty="0"/>
              <a:t>-day)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7.5774586094627117E-2"/>
          <c:y val="0.11800003859811659"/>
          <c:w val="0.80493892442330361"/>
          <c:h val="0.80556198857495365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'S1'!$B$1:$B$4</c:f>
              <c:strCache>
                <c:ptCount val="1"/>
                <c:pt idx="0">
                  <c:v>Direct Radiation</c:v>
                </c:pt>
              </c:strCache>
            </c:strRef>
          </c:tx>
          <c:xVal>
            <c:numRef>
              <c:f>'S1'!$D$5:$D$31</c:f>
              <c:numCache>
                <c:formatCode>General</c:formatCode>
                <c:ptCount val="27"/>
                <c:pt idx="0">
                  <c:v>4.9000000000000004</c:v>
                </c:pt>
                <c:pt idx="1">
                  <c:v>5.0999999999999996</c:v>
                </c:pt>
                <c:pt idx="2">
                  <c:v>5.5</c:v>
                </c:pt>
                <c:pt idx="3" formatCode="0.0">
                  <c:v>5.7</c:v>
                </c:pt>
                <c:pt idx="4" formatCode="0.0">
                  <c:v>5.8</c:v>
                </c:pt>
                <c:pt idx="5" formatCode="0.0">
                  <c:v>5.9</c:v>
                </c:pt>
                <c:pt idx="6" formatCode="0.0">
                  <c:v>6</c:v>
                </c:pt>
                <c:pt idx="7" formatCode="0.0">
                  <c:v>6.2</c:v>
                </c:pt>
                <c:pt idx="8" formatCode="0.0">
                  <c:v>6.4</c:v>
                </c:pt>
                <c:pt idx="9" formatCode="0.0">
                  <c:v>6.6</c:v>
                </c:pt>
                <c:pt idx="10" formatCode="0.0">
                  <c:v>6.7</c:v>
                </c:pt>
                <c:pt idx="11" formatCode="0.0">
                  <c:v>6.9</c:v>
                </c:pt>
                <c:pt idx="12" formatCode="0.0">
                  <c:v>7.1</c:v>
                </c:pt>
                <c:pt idx="13" formatCode="0.0">
                  <c:v>7.2</c:v>
                </c:pt>
                <c:pt idx="14" formatCode="0.0">
                  <c:v>7.4</c:v>
                </c:pt>
                <c:pt idx="15" formatCode="0.0">
                  <c:v>7.7</c:v>
                </c:pt>
                <c:pt idx="16" formatCode="0.0">
                  <c:v>7.8</c:v>
                </c:pt>
                <c:pt idx="17" formatCode="0.0">
                  <c:v>8</c:v>
                </c:pt>
                <c:pt idx="18" formatCode="0.0">
                  <c:v>8.2000000000000011</c:v>
                </c:pt>
                <c:pt idx="19" formatCode="0.0">
                  <c:v>8.4</c:v>
                </c:pt>
                <c:pt idx="20" formatCode="0.0">
                  <c:v>8.6</c:v>
                </c:pt>
                <c:pt idx="21" formatCode="0.0">
                  <c:v>8.7000000000000011</c:v>
                </c:pt>
                <c:pt idx="22" formatCode="0.0">
                  <c:v>8.8000000000000007</c:v>
                </c:pt>
                <c:pt idx="23" formatCode="0.0">
                  <c:v>8.9</c:v>
                </c:pt>
                <c:pt idx="24" formatCode="0.0">
                  <c:v>9</c:v>
                </c:pt>
                <c:pt idx="25" formatCode="0.0">
                  <c:v>9.1</c:v>
                </c:pt>
                <c:pt idx="26" formatCode="0.0">
                  <c:v>9.4</c:v>
                </c:pt>
              </c:numCache>
            </c:numRef>
          </c:xVal>
          <c:yVal>
            <c:numRef>
              <c:f>'S1'!$B$5:$B$31</c:f>
              <c:numCache>
                <c:formatCode>General</c:formatCode>
                <c:ptCount val="27"/>
                <c:pt idx="0">
                  <c:v>2.9</c:v>
                </c:pt>
                <c:pt idx="1">
                  <c:v>3.1</c:v>
                </c:pt>
                <c:pt idx="2">
                  <c:v>3.3</c:v>
                </c:pt>
                <c:pt idx="3" formatCode="0.0">
                  <c:v>3.4</c:v>
                </c:pt>
                <c:pt idx="4" formatCode="0.0">
                  <c:v>3.5</c:v>
                </c:pt>
                <c:pt idx="5" formatCode="0.0">
                  <c:v>3.7</c:v>
                </c:pt>
                <c:pt idx="6" formatCode="0.0">
                  <c:v>3.8</c:v>
                </c:pt>
                <c:pt idx="7" formatCode="0.0">
                  <c:v>4</c:v>
                </c:pt>
                <c:pt idx="8" formatCode="0.0">
                  <c:v>4</c:v>
                </c:pt>
                <c:pt idx="9" formatCode="0.0">
                  <c:v>4.2</c:v>
                </c:pt>
                <c:pt idx="10" formatCode="0.0">
                  <c:v>4</c:v>
                </c:pt>
                <c:pt idx="11" formatCode="0.0">
                  <c:v>4.5</c:v>
                </c:pt>
                <c:pt idx="12" formatCode="0.0">
                  <c:v>5</c:v>
                </c:pt>
                <c:pt idx="13" formatCode="0.0">
                  <c:v>4.8</c:v>
                </c:pt>
                <c:pt idx="14" formatCode="0.0">
                  <c:v>5.4</c:v>
                </c:pt>
                <c:pt idx="15" formatCode="0.0">
                  <c:v>5.2</c:v>
                </c:pt>
                <c:pt idx="16" formatCode="0.0">
                  <c:v>5.6</c:v>
                </c:pt>
                <c:pt idx="17" formatCode="0.0">
                  <c:v>5.9</c:v>
                </c:pt>
                <c:pt idx="18" formatCode="0.0">
                  <c:v>6.2</c:v>
                </c:pt>
                <c:pt idx="19" formatCode="0.0">
                  <c:v>6.4</c:v>
                </c:pt>
                <c:pt idx="20" formatCode="0.0">
                  <c:v>6.7</c:v>
                </c:pt>
                <c:pt idx="21" formatCode="0.0">
                  <c:v>6.8</c:v>
                </c:pt>
                <c:pt idx="22" formatCode="0.0">
                  <c:v>6.7</c:v>
                </c:pt>
                <c:pt idx="23" formatCode="0.0">
                  <c:v>6.8</c:v>
                </c:pt>
                <c:pt idx="24" formatCode="0.0">
                  <c:v>7</c:v>
                </c:pt>
                <c:pt idx="25" formatCode="0.0">
                  <c:v>7.1</c:v>
                </c:pt>
                <c:pt idx="26" formatCode="0.0">
                  <c:v>7.5</c:v>
                </c:pt>
              </c:numCache>
            </c:numRef>
          </c:yVal>
          <c:smooth val="1"/>
        </c:ser>
        <c:ser>
          <c:idx val="2"/>
          <c:order val="1"/>
          <c:tx>
            <c:strRef>
              <c:f>'S1'!$D$1:$D$4</c:f>
              <c:strCache>
                <c:ptCount val="1"/>
                <c:pt idx="0">
                  <c:v>Global Radiation</c:v>
                </c:pt>
              </c:strCache>
            </c:strRef>
          </c:tx>
          <c:xVal>
            <c:numRef>
              <c:f>'S1'!$D$5:$D$31</c:f>
              <c:numCache>
                <c:formatCode>General</c:formatCode>
                <c:ptCount val="27"/>
                <c:pt idx="0">
                  <c:v>4.9000000000000004</c:v>
                </c:pt>
                <c:pt idx="1">
                  <c:v>5.0999999999999996</c:v>
                </c:pt>
                <c:pt idx="2">
                  <c:v>5.5</c:v>
                </c:pt>
                <c:pt idx="3" formatCode="0.0">
                  <c:v>5.7</c:v>
                </c:pt>
                <c:pt idx="4" formatCode="0.0">
                  <c:v>5.8</c:v>
                </c:pt>
                <c:pt idx="5" formatCode="0.0">
                  <c:v>5.9</c:v>
                </c:pt>
                <c:pt idx="6" formatCode="0.0">
                  <c:v>6</c:v>
                </c:pt>
                <c:pt idx="7" formatCode="0.0">
                  <c:v>6.2</c:v>
                </c:pt>
                <c:pt idx="8" formatCode="0.0">
                  <c:v>6.4</c:v>
                </c:pt>
                <c:pt idx="9" formatCode="0.0">
                  <c:v>6.6</c:v>
                </c:pt>
                <c:pt idx="10" formatCode="0.0">
                  <c:v>6.7</c:v>
                </c:pt>
                <c:pt idx="11" formatCode="0.0">
                  <c:v>6.9</c:v>
                </c:pt>
                <c:pt idx="12" formatCode="0.0">
                  <c:v>7.1</c:v>
                </c:pt>
                <c:pt idx="13" formatCode="0.0">
                  <c:v>7.2</c:v>
                </c:pt>
                <c:pt idx="14" formatCode="0.0">
                  <c:v>7.4</c:v>
                </c:pt>
                <c:pt idx="15" formatCode="0.0">
                  <c:v>7.7</c:v>
                </c:pt>
                <c:pt idx="16" formatCode="0.0">
                  <c:v>7.8</c:v>
                </c:pt>
                <c:pt idx="17" formatCode="0.0">
                  <c:v>8</c:v>
                </c:pt>
                <c:pt idx="18" formatCode="0.0">
                  <c:v>8.2000000000000011</c:v>
                </c:pt>
                <c:pt idx="19" formatCode="0.0">
                  <c:v>8.4</c:v>
                </c:pt>
                <c:pt idx="20" formatCode="0.0">
                  <c:v>8.6</c:v>
                </c:pt>
                <c:pt idx="21" formatCode="0.0">
                  <c:v>8.7000000000000011</c:v>
                </c:pt>
                <c:pt idx="22" formatCode="0.0">
                  <c:v>8.8000000000000007</c:v>
                </c:pt>
                <c:pt idx="23" formatCode="0.0">
                  <c:v>8.9</c:v>
                </c:pt>
                <c:pt idx="24" formatCode="0.0">
                  <c:v>9</c:v>
                </c:pt>
                <c:pt idx="25" formatCode="0.0">
                  <c:v>9.1</c:v>
                </c:pt>
                <c:pt idx="26" formatCode="0.0">
                  <c:v>9.4</c:v>
                </c:pt>
              </c:numCache>
            </c:numRef>
          </c:xVal>
          <c:yVal>
            <c:numRef>
              <c:f>'S1'!$D$5:$D$31</c:f>
              <c:numCache>
                <c:formatCode>General</c:formatCode>
                <c:ptCount val="27"/>
                <c:pt idx="0">
                  <c:v>4.9000000000000004</c:v>
                </c:pt>
                <c:pt idx="1">
                  <c:v>5.0999999999999996</c:v>
                </c:pt>
                <c:pt idx="2">
                  <c:v>5.5</c:v>
                </c:pt>
                <c:pt idx="3" formatCode="0.0">
                  <c:v>5.7</c:v>
                </c:pt>
                <c:pt idx="4" formatCode="0.0">
                  <c:v>5.8</c:v>
                </c:pt>
                <c:pt idx="5" formatCode="0.0">
                  <c:v>5.9</c:v>
                </c:pt>
                <c:pt idx="6" formatCode="0.0">
                  <c:v>6</c:v>
                </c:pt>
                <c:pt idx="7" formatCode="0.0">
                  <c:v>6.2</c:v>
                </c:pt>
                <c:pt idx="8" formatCode="0.0">
                  <c:v>6.4</c:v>
                </c:pt>
                <c:pt idx="9" formatCode="0.0">
                  <c:v>6.6</c:v>
                </c:pt>
                <c:pt idx="10" formatCode="0.0">
                  <c:v>6.7</c:v>
                </c:pt>
                <c:pt idx="11" formatCode="0.0">
                  <c:v>6.9</c:v>
                </c:pt>
                <c:pt idx="12" formatCode="0.0">
                  <c:v>7.1</c:v>
                </c:pt>
                <c:pt idx="13" formatCode="0.0">
                  <c:v>7.2</c:v>
                </c:pt>
                <c:pt idx="14" formatCode="0.0">
                  <c:v>7.4</c:v>
                </c:pt>
                <c:pt idx="15" formatCode="0.0">
                  <c:v>7.7</c:v>
                </c:pt>
                <c:pt idx="16" formatCode="0.0">
                  <c:v>7.8</c:v>
                </c:pt>
                <c:pt idx="17" formatCode="0.0">
                  <c:v>8</c:v>
                </c:pt>
                <c:pt idx="18" formatCode="0.0">
                  <c:v>8.2000000000000011</c:v>
                </c:pt>
                <c:pt idx="19" formatCode="0.0">
                  <c:v>8.4</c:v>
                </c:pt>
                <c:pt idx="20" formatCode="0.0">
                  <c:v>8.6</c:v>
                </c:pt>
                <c:pt idx="21" formatCode="0.0">
                  <c:v>8.7000000000000011</c:v>
                </c:pt>
                <c:pt idx="22" formatCode="0.0">
                  <c:v>8.8000000000000007</c:v>
                </c:pt>
                <c:pt idx="23" formatCode="0.0">
                  <c:v>8.9</c:v>
                </c:pt>
                <c:pt idx="24" formatCode="0.0">
                  <c:v>9</c:v>
                </c:pt>
                <c:pt idx="25" formatCode="0.0">
                  <c:v>9.1</c:v>
                </c:pt>
                <c:pt idx="26" formatCode="0.0">
                  <c:v>9.4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9441024"/>
        <c:axId val="89442560"/>
      </c:scatterChart>
      <c:valAx>
        <c:axId val="89441024"/>
        <c:scaling>
          <c:orientation val="minMax"/>
          <c:max val="9.5"/>
          <c:min val="4.5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en-US"/>
          </a:p>
        </c:txPr>
        <c:crossAx val="89442560"/>
        <c:crosses val="autoZero"/>
        <c:crossBetween val="midCat"/>
      </c:valAx>
      <c:valAx>
        <c:axId val="8944256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en-US" sz="1600"/>
                  <a:t>Annual</a:t>
                </a:r>
                <a:r>
                  <a:rPr lang="en-US" sz="1600" baseline="0"/>
                  <a:t> Average Solar Radiation (kWh/m</a:t>
                </a:r>
                <a:r>
                  <a:rPr lang="en-US" sz="1600" baseline="30000"/>
                  <a:t>2</a:t>
                </a:r>
                <a:r>
                  <a:rPr lang="en-US" sz="1600" baseline="0"/>
                  <a:t>-day)</a:t>
                </a:r>
                <a:endParaRPr lang="en-US" sz="160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en-US"/>
          </a:p>
        </c:txPr>
        <c:crossAx val="89441024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4.4013330570520835E-2"/>
          <c:y val="0.11936641191909836"/>
          <c:w val="0.2805995303218678"/>
          <c:h val="0.23280010035510271"/>
        </c:manualLayout>
      </c:layout>
      <c:overlay val="0"/>
      <c:txPr>
        <a:bodyPr/>
        <a:lstStyle/>
        <a:p>
          <a:pPr>
            <a:defRPr sz="1600" b="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400" dirty="0"/>
              <a:t>Annual Average Solar Radiation (kWh/m</a:t>
            </a:r>
            <a:r>
              <a:rPr lang="en-US" sz="2400" baseline="30000" dirty="0"/>
              <a:t>2</a:t>
            </a:r>
            <a:r>
              <a:rPr lang="en-US" sz="2400" dirty="0"/>
              <a:t>-day)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7.5774586094627103E-2"/>
          <c:y val="0.11800003859811657"/>
          <c:w val="0.80493892442330361"/>
          <c:h val="0.80556198857495365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'S1'!$B$1:$B$4</c:f>
              <c:strCache>
                <c:ptCount val="1"/>
                <c:pt idx="0">
                  <c:v>Direct Radiation</c:v>
                </c:pt>
              </c:strCache>
            </c:strRef>
          </c:tx>
          <c:xVal>
            <c:numRef>
              <c:f>'S1'!$D$5:$D$31</c:f>
              <c:numCache>
                <c:formatCode>General</c:formatCode>
                <c:ptCount val="27"/>
                <c:pt idx="0">
                  <c:v>4.9000000000000004</c:v>
                </c:pt>
                <c:pt idx="1">
                  <c:v>5.0999999999999996</c:v>
                </c:pt>
                <c:pt idx="2">
                  <c:v>5.5</c:v>
                </c:pt>
                <c:pt idx="3" formatCode="0.0">
                  <c:v>5.7</c:v>
                </c:pt>
                <c:pt idx="4" formatCode="0.0">
                  <c:v>5.8</c:v>
                </c:pt>
                <c:pt idx="5" formatCode="0.0">
                  <c:v>5.9</c:v>
                </c:pt>
                <c:pt idx="6" formatCode="0.0">
                  <c:v>6</c:v>
                </c:pt>
                <c:pt idx="7" formatCode="0.0">
                  <c:v>6.2</c:v>
                </c:pt>
                <c:pt idx="8" formatCode="0.0">
                  <c:v>6.4</c:v>
                </c:pt>
                <c:pt idx="9" formatCode="0.0">
                  <c:v>6.6</c:v>
                </c:pt>
                <c:pt idx="10" formatCode="0.0">
                  <c:v>6.7</c:v>
                </c:pt>
                <c:pt idx="11" formatCode="0.0">
                  <c:v>6.9</c:v>
                </c:pt>
                <c:pt idx="12" formatCode="0.0">
                  <c:v>7.1</c:v>
                </c:pt>
                <c:pt idx="13" formatCode="0.0">
                  <c:v>7.2</c:v>
                </c:pt>
                <c:pt idx="14" formatCode="0.0">
                  <c:v>7.4</c:v>
                </c:pt>
                <c:pt idx="15" formatCode="0.0">
                  <c:v>7.7</c:v>
                </c:pt>
                <c:pt idx="16" formatCode="0.0">
                  <c:v>7.8</c:v>
                </c:pt>
                <c:pt idx="17" formatCode="0.0">
                  <c:v>8</c:v>
                </c:pt>
                <c:pt idx="18" formatCode="0.0">
                  <c:v>8.2000000000000011</c:v>
                </c:pt>
                <c:pt idx="19" formatCode="0.0">
                  <c:v>8.4</c:v>
                </c:pt>
                <c:pt idx="20" formatCode="0.0">
                  <c:v>8.6</c:v>
                </c:pt>
                <c:pt idx="21" formatCode="0.0">
                  <c:v>8.7000000000000011</c:v>
                </c:pt>
                <c:pt idx="22" formatCode="0.0">
                  <c:v>8.8000000000000007</c:v>
                </c:pt>
                <c:pt idx="23" formatCode="0.0">
                  <c:v>8.9</c:v>
                </c:pt>
                <c:pt idx="24" formatCode="0.0">
                  <c:v>9</c:v>
                </c:pt>
                <c:pt idx="25" formatCode="0.0">
                  <c:v>9.1</c:v>
                </c:pt>
                <c:pt idx="26" formatCode="0.0">
                  <c:v>9.4</c:v>
                </c:pt>
              </c:numCache>
            </c:numRef>
          </c:xVal>
          <c:yVal>
            <c:numRef>
              <c:f>'S1'!$B$5:$B$31</c:f>
              <c:numCache>
                <c:formatCode>General</c:formatCode>
                <c:ptCount val="27"/>
                <c:pt idx="0">
                  <c:v>2.9</c:v>
                </c:pt>
                <c:pt idx="1">
                  <c:v>3.1</c:v>
                </c:pt>
                <c:pt idx="2">
                  <c:v>3.3</c:v>
                </c:pt>
                <c:pt idx="3" formatCode="0.0">
                  <c:v>3.4</c:v>
                </c:pt>
                <c:pt idx="4" formatCode="0.0">
                  <c:v>3.5</c:v>
                </c:pt>
                <c:pt idx="5" formatCode="0.0">
                  <c:v>3.7</c:v>
                </c:pt>
                <c:pt idx="6" formatCode="0.0">
                  <c:v>3.8</c:v>
                </c:pt>
                <c:pt idx="7" formatCode="0.0">
                  <c:v>4</c:v>
                </c:pt>
                <c:pt idx="8" formatCode="0.0">
                  <c:v>4</c:v>
                </c:pt>
                <c:pt idx="9" formatCode="0.0">
                  <c:v>4.2</c:v>
                </c:pt>
                <c:pt idx="10" formatCode="0.0">
                  <c:v>4</c:v>
                </c:pt>
                <c:pt idx="11" formatCode="0.0">
                  <c:v>4.5</c:v>
                </c:pt>
                <c:pt idx="12" formatCode="0.0">
                  <c:v>5</c:v>
                </c:pt>
                <c:pt idx="13" formatCode="0.0">
                  <c:v>4.8</c:v>
                </c:pt>
                <c:pt idx="14" formatCode="0.0">
                  <c:v>5.4</c:v>
                </c:pt>
                <c:pt idx="15" formatCode="0.0">
                  <c:v>5.2</c:v>
                </c:pt>
                <c:pt idx="16" formatCode="0.0">
                  <c:v>5.6</c:v>
                </c:pt>
                <c:pt idx="17" formatCode="0.0">
                  <c:v>5.9</c:v>
                </c:pt>
                <c:pt idx="18" formatCode="0.0">
                  <c:v>6.2</c:v>
                </c:pt>
                <c:pt idx="19" formatCode="0.0">
                  <c:v>6.4</c:v>
                </c:pt>
                <c:pt idx="20" formatCode="0.0">
                  <c:v>6.7</c:v>
                </c:pt>
                <c:pt idx="21" formatCode="0.0">
                  <c:v>6.8</c:v>
                </c:pt>
                <c:pt idx="22" formatCode="0.0">
                  <c:v>6.7</c:v>
                </c:pt>
                <c:pt idx="23" formatCode="0.0">
                  <c:v>6.8</c:v>
                </c:pt>
                <c:pt idx="24" formatCode="0.0">
                  <c:v>7</c:v>
                </c:pt>
                <c:pt idx="25" formatCode="0.0">
                  <c:v>7.1</c:v>
                </c:pt>
                <c:pt idx="26" formatCode="0.0">
                  <c:v>7.5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'S1'!$C$1:$C$4</c:f>
              <c:strCache>
                <c:ptCount val="1"/>
                <c:pt idx="0">
                  <c:v>Diffuse Radiation</c:v>
                </c:pt>
              </c:strCache>
            </c:strRef>
          </c:tx>
          <c:xVal>
            <c:numRef>
              <c:f>'S1'!$D$5:$D$31</c:f>
              <c:numCache>
                <c:formatCode>General</c:formatCode>
                <c:ptCount val="27"/>
                <c:pt idx="0">
                  <c:v>4.9000000000000004</c:v>
                </c:pt>
                <c:pt idx="1">
                  <c:v>5.0999999999999996</c:v>
                </c:pt>
                <c:pt idx="2">
                  <c:v>5.5</c:v>
                </c:pt>
                <c:pt idx="3" formatCode="0.0">
                  <c:v>5.7</c:v>
                </c:pt>
                <c:pt idx="4" formatCode="0.0">
                  <c:v>5.8</c:v>
                </c:pt>
                <c:pt idx="5" formatCode="0.0">
                  <c:v>5.9</c:v>
                </c:pt>
                <c:pt idx="6" formatCode="0.0">
                  <c:v>6</c:v>
                </c:pt>
                <c:pt idx="7" formatCode="0.0">
                  <c:v>6.2</c:v>
                </c:pt>
                <c:pt idx="8" formatCode="0.0">
                  <c:v>6.4</c:v>
                </c:pt>
                <c:pt idx="9" formatCode="0.0">
                  <c:v>6.6</c:v>
                </c:pt>
                <c:pt idx="10" formatCode="0.0">
                  <c:v>6.7</c:v>
                </c:pt>
                <c:pt idx="11" formatCode="0.0">
                  <c:v>6.9</c:v>
                </c:pt>
                <c:pt idx="12" formatCode="0.0">
                  <c:v>7.1</c:v>
                </c:pt>
                <c:pt idx="13" formatCode="0.0">
                  <c:v>7.2</c:v>
                </c:pt>
                <c:pt idx="14" formatCode="0.0">
                  <c:v>7.4</c:v>
                </c:pt>
                <c:pt idx="15" formatCode="0.0">
                  <c:v>7.7</c:v>
                </c:pt>
                <c:pt idx="16" formatCode="0.0">
                  <c:v>7.8</c:v>
                </c:pt>
                <c:pt idx="17" formatCode="0.0">
                  <c:v>8</c:v>
                </c:pt>
                <c:pt idx="18" formatCode="0.0">
                  <c:v>8.2000000000000011</c:v>
                </c:pt>
                <c:pt idx="19" formatCode="0.0">
                  <c:v>8.4</c:v>
                </c:pt>
                <c:pt idx="20" formatCode="0.0">
                  <c:v>8.6</c:v>
                </c:pt>
                <c:pt idx="21" formatCode="0.0">
                  <c:v>8.7000000000000011</c:v>
                </c:pt>
                <c:pt idx="22" formatCode="0.0">
                  <c:v>8.8000000000000007</c:v>
                </c:pt>
                <c:pt idx="23" formatCode="0.0">
                  <c:v>8.9</c:v>
                </c:pt>
                <c:pt idx="24" formatCode="0.0">
                  <c:v>9</c:v>
                </c:pt>
                <c:pt idx="25" formatCode="0.0">
                  <c:v>9.1</c:v>
                </c:pt>
                <c:pt idx="26" formatCode="0.0">
                  <c:v>9.4</c:v>
                </c:pt>
              </c:numCache>
            </c:numRef>
          </c:xVal>
          <c:yVal>
            <c:numRef>
              <c:f>'S1'!$C$5:$C$31</c:f>
              <c:numCache>
                <c:formatCode>0.0</c:formatCode>
                <c:ptCount val="27"/>
                <c:pt idx="0">
                  <c:v>2.0000000000000004</c:v>
                </c:pt>
                <c:pt idx="1">
                  <c:v>1.9999999999999938</c:v>
                </c:pt>
                <c:pt idx="2">
                  <c:v>2.2000000000000002</c:v>
                </c:pt>
                <c:pt idx="3">
                  <c:v>2.3000000000000003</c:v>
                </c:pt>
                <c:pt idx="4">
                  <c:v>2.2999999999999998</c:v>
                </c:pt>
                <c:pt idx="5">
                  <c:v>2.2000000000000002</c:v>
                </c:pt>
                <c:pt idx="6">
                  <c:v>2.2000000000000002</c:v>
                </c:pt>
                <c:pt idx="7">
                  <c:v>2.2000000000000002</c:v>
                </c:pt>
                <c:pt idx="8">
                  <c:v>2.4000000000000004</c:v>
                </c:pt>
                <c:pt idx="9">
                  <c:v>2.3999999999999977</c:v>
                </c:pt>
                <c:pt idx="10">
                  <c:v>2.7</c:v>
                </c:pt>
                <c:pt idx="11">
                  <c:v>2.4000000000000004</c:v>
                </c:pt>
                <c:pt idx="12">
                  <c:v>2.0999999999999988</c:v>
                </c:pt>
                <c:pt idx="13">
                  <c:v>2.4000000000000004</c:v>
                </c:pt>
                <c:pt idx="14">
                  <c:v>2</c:v>
                </c:pt>
                <c:pt idx="15">
                  <c:v>2.5</c:v>
                </c:pt>
                <c:pt idx="16">
                  <c:v>2.2000000000000002</c:v>
                </c:pt>
                <c:pt idx="17">
                  <c:v>2.0999999999999988</c:v>
                </c:pt>
                <c:pt idx="18">
                  <c:v>1.9999999999999938</c:v>
                </c:pt>
                <c:pt idx="19">
                  <c:v>2</c:v>
                </c:pt>
                <c:pt idx="20">
                  <c:v>1.8999999999999921</c:v>
                </c:pt>
                <c:pt idx="21">
                  <c:v>1.8999999999999921</c:v>
                </c:pt>
                <c:pt idx="22">
                  <c:v>2.1000000000000005</c:v>
                </c:pt>
                <c:pt idx="23">
                  <c:v>2.1000000000000005</c:v>
                </c:pt>
                <c:pt idx="24">
                  <c:v>2</c:v>
                </c:pt>
                <c:pt idx="25">
                  <c:v>2</c:v>
                </c:pt>
                <c:pt idx="26">
                  <c:v>1.9000000000000021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'S1'!$D$1:$D$4</c:f>
              <c:strCache>
                <c:ptCount val="1"/>
                <c:pt idx="0">
                  <c:v>Global Radiation</c:v>
                </c:pt>
              </c:strCache>
            </c:strRef>
          </c:tx>
          <c:xVal>
            <c:numRef>
              <c:f>'S1'!$D$5:$D$31</c:f>
              <c:numCache>
                <c:formatCode>General</c:formatCode>
                <c:ptCount val="27"/>
                <c:pt idx="0">
                  <c:v>4.9000000000000004</c:v>
                </c:pt>
                <c:pt idx="1">
                  <c:v>5.0999999999999996</c:v>
                </c:pt>
                <c:pt idx="2">
                  <c:v>5.5</c:v>
                </c:pt>
                <c:pt idx="3" formatCode="0.0">
                  <c:v>5.7</c:v>
                </c:pt>
                <c:pt idx="4" formatCode="0.0">
                  <c:v>5.8</c:v>
                </c:pt>
                <c:pt idx="5" formatCode="0.0">
                  <c:v>5.9</c:v>
                </c:pt>
                <c:pt idx="6" formatCode="0.0">
                  <c:v>6</c:v>
                </c:pt>
                <c:pt idx="7" formatCode="0.0">
                  <c:v>6.2</c:v>
                </c:pt>
                <c:pt idx="8" formatCode="0.0">
                  <c:v>6.4</c:v>
                </c:pt>
                <c:pt idx="9" formatCode="0.0">
                  <c:v>6.6</c:v>
                </c:pt>
                <c:pt idx="10" formatCode="0.0">
                  <c:v>6.7</c:v>
                </c:pt>
                <c:pt idx="11" formatCode="0.0">
                  <c:v>6.9</c:v>
                </c:pt>
                <c:pt idx="12" formatCode="0.0">
                  <c:v>7.1</c:v>
                </c:pt>
                <c:pt idx="13" formatCode="0.0">
                  <c:v>7.2</c:v>
                </c:pt>
                <c:pt idx="14" formatCode="0.0">
                  <c:v>7.4</c:v>
                </c:pt>
                <c:pt idx="15" formatCode="0.0">
                  <c:v>7.7</c:v>
                </c:pt>
                <c:pt idx="16" formatCode="0.0">
                  <c:v>7.8</c:v>
                </c:pt>
                <c:pt idx="17" formatCode="0.0">
                  <c:v>8</c:v>
                </c:pt>
                <c:pt idx="18" formatCode="0.0">
                  <c:v>8.2000000000000011</c:v>
                </c:pt>
                <c:pt idx="19" formatCode="0.0">
                  <c:v>8.4</c:v>
                </c:pt>
                <c:pt idx="20" formatCode="0.0">
                  <c:v>8.6</c:v>
                </c:pt>
                <c:pt idx="21" formatCode="0.0">
                  <c:v>8.7000000000000011</c:v>
                </c:pt>
                <c:pt idx="22" formatCode="0.0">
                  <c:v>8.8000000000000007</c:v>
                </c:pt>
                <c:pt idx="23" formatCode="0.0">
                  <c:v>8.9</c:v>
                </c:pt>
                <c:pt idx="24" formatCode="0.0">
                  <c:v>9</c:v>
                </c:pt>
                <c:pt idx="25" formatCode="0.0">
                  <c:v>9.1</c:v>
                </c:pt>
                <c:pt idx="26" formatCode="0.0">
                  <c:v>9.4</c:v>
                </c:pt>
              </c:numCache>
            </c:numRef>
          </c:xVal>
          <c:yVal>
            <c:numRef>
              <c:f>'S1'!$D$5:$D$31</c:f>
              <c:numCache>
                <c:formatCode>General</c:formatCode>
                <c:ptCount val="27"/>
                <c:pt idx="0">
                  <c:v>4.9000000000000004</c:v>
                </c:pt>
                <c:pt idx="1">
                  <c:v>5.0999999999999996</c:v>
                </c:pt>
                <c:pt idx="2">
                  <c:v>5.5</c:v>
                </c:pt>
                <c:pt idx="3" formatCode="0.0">
                  <c:v>5.7</c:v>
                </c:pt>
                <c:pt idx="4" formatCode="0.0">
                  <c:v>5.8</c:v>
                </c:pt>
                <c:pt idx="5" formatCode="0.0">
                  <c:v>5.9</c:v>
                </c:pt>
                <c:pt idx="6" formatCode="0.0">
                  <c:v>6</c:v>
                </c:pt>
                <c:pt idx="7" formatCode="0.0">
                  <c:v>6.2</c:v>
                </c:pt>
                <c:pt idx="8" formatCode="0.0">
                  <c:v>6.4</c:v>
                </c:pt>
                <c:pt idx="9" formatCode="0.0">
                  <c:v>6.6</c:v>
                </c:pt>
                <c:pt idx="10" formatCode="0.0">
                  <c:v>6.7</c:v>
                </c:pt>
                <c:pt idx="11" formatCode="0.0">
                  <c:v>6.9</c:v>
                </c:pt>
                <c:pt idx="12" formatCode="0.0">
                  <c:v>7.1</c:v>
                </c:pt>
                <c:pt idx="13" formatCode="0.0">
                  <c:v>7.2</c:v>
                </c:pt>
                <c:pt idx="14" formatCode="0.0">
                  <c:v>7.4</c:v>
                </c:pt>
                <c:pt idx="15" formatCode="0.0">
                  <c:v>7.7</c:v>
                </c:pt>
                <c:pt idx="16" formatCode="0.0">
                  <c:v>7.8</c:v>
                </c:pt>
                <c:pt idx="17" formatCode="0.0">
                  <c:v>8</c:v>
                </c:pt>
                <c:pt idx="18" formatCode="0.0">
                  <c:v>8.2000000000000011</c:v>
                </c:pt>
                <c:pt idx="19" formatCode="0.0">
                  <c:v>8.4</c:v>
                </c:pt>
                <c:pt idx="20" formatCode="0.0">
                  <c:v>8.6</c:v>
                </c:pt>
                <c:pt idx="21" formatCode="0.0">
                  <c:v>8.7000000000000011</c:v>
                </c:pt>
                <c:pt idx="22" formatCode="0.0">
                  <c:v>8.8000000000000007</c:v>
                </c:pt>
                <c:pt idx="23" formatCode="0.0">
                  <c:v>8.9</c:v>
                </c:pt>
                <c:pt idx="24" formatCode="0.0">
                  <c:v>9</c:v>
                </c:pt>
                <c:pt idx="25" formatCode="0.0">
                  <c:v>9.1</c:v>
                </c:pt>
                <c:pt idx="26" formatCode="0.0">
                  <c:v>9.4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5545984"/>
        <c:axId val="95547776"/>
      </c:scatterChart>
      <c:valAx>
        <c:axId val="95545984"/>
        <c:scaling>
          <c:orientation val="minMax"/>
          <c:max val="9.5"/>
          <c:min val="4.5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en-US"/>
          </a:p>
        </c:txPr>
        <c:crossAx val="95547776"/>
        <c:crosses val="autoZero"/>
        <c:crossBetween val="midCat"/>
      </c:valAx>
      <c:valAx>
        <c:axId val="9554777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en-US" sz="1600"/>
                  <a:t>Annual</a:t>
                </a:r>
                <a:r>
                  <a:rPr lang="en-US" sz="1600" baseline="0"/>
                  <a:t> Average Solar Radiation (kWh/m</a:t>
                </a:r>
                <a:r>
                  <a:rPr lang="en-US" sz="1600" baseline="30000"/>
                  <a:t>2</a:t>
                </a:r>
                <a:r>
                  <a:rPr lang="en-US" sz="1600" baseline="0"/>
                  <a:t>-day)</a:t>
                </a:r>
                <a:endParaRPr lang="en-US" sz="160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en-US"/>
          </a:p>
        </c:txPr>
        <c:crossAx val="95545984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1.0387599576368743E-2"/>
          <c:y val="0.10466052956615725"/>
          <c:w val="0.33030713266104911"/>
          <c:h val="0.23280010035510271"/>
        </c:manualLayout>
      </c:layout>
      <c:overlay val="0"/>
      <c:txPr>
        <a:bodyPr/>
        <a:lstStyle/>
        <a:p>
          <a:pPr>
            <a:defRPr sz="1600" b="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400" dirty="0"/>
              <a:t>Annual Average Solar Radiation (kWh/m</a:t>
            </a:r>
            <a:r>
              <a:rPr lang="en-US" sz="2400" baseline="30000" dirty="0"/>
              <a:t>2</a:t>
            </a:r>
            <a:r>
              <a:rPr lang="en-US" sz="2400" dirty="0"/>
              <a:t>-day)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7.5774586094627103E-2"/>
          <c:y val="0.11800003859811657"/>
          <c:w val="0.80493892442330361"/>
          <c:h val="0.80556198857495365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'S1'!$B$1:$B$4</c:f>
              <c:strCache>
                <c:ptCount val="1"/>
                <c:pt idx="0">
                  <c:v>Direct Radiation</c:v>
                </c:pt>
              </c:strCache>
            </c:strRef>
          </c:tx>
          <c:xVal>
            <c:numRef>
              <c:f>'S1'!$D$5:$D$31</c:f>
              <c:numCache>
                <c:formatCode>General</c:formatCode>
                <c:ptCount val="27"/>
                <c:pt idx="0">
                  <c:v>4.9000000000000004</c:v>
                </c:pt>
                <c:pt idx="1">
                  <c:v>5.0999999999999996</c:v>
                </c:pt>
                <c:pt idx="2">
                  <c:v>5.5</c:v>
                </c:pt>
                <c:pt idx="3" formatCode="0.0">
                  <c:v>5.7</c:v>
                </c:pt>
                <c:pt idx="4" formatCode="0.0">
                  <c:v>5.8</c:v>
                </c:pt>
                <c:pt idx="5" formatCode="0.0">
                  <c:v>5.9</c:v>
                </c:pt>
                <c:pt idx="6" formatCode="0.0">
                  <c:v>6</c:v>
                </c:pt>
                <c:pt idx="7" formatCode="0.0">
                  <c:v>6.2</c:v>
                </c:pt>
                <c:pt idx="8" formatCode="0.0">
                  <c:v>6.4</c:v>
                </c:pt>
                <c:pt idx="9" formatCode="0.0">
                  <c:v>6.6</c:v>
                </c:pt>
                <c:pt idx="10" formatCode="0.0">
                  <c:v>6.7</c:v>
                </c:pt>
                <c:pt idx="11" formatCode="0.0">
                  <c:v>6.9</c:v>
                </c:pt>
                <c:pt idx="12" formatCode="0.0">
                  <c:v>7.1</c:v>
                </c:pt>
                <c:pt idx="13" formatCode="0.0">
                  <c:v>7.2</c:v>
                </c:pt>
                <c:pt idx="14" formatCode="0.0">
                  <c:v>7.4</c:v>
                </c:pt>
                <c:pt idx="15" formatCode="0.0">
                  <c:v>7.7</c:v>
                </c:pt>
                <c:pt idx="16" formatCode="0.0">
                  <c:v>7.8</c:v>
                </c:pt>
                <c:pt idx="17" formatCode="0.0">
                  <c:v>8</c:v>
                </c:pt>
                <c:pt idx="18" formatCode="0.0">
                  <c:v>8.2000000000000011</c:v>
                </c:pt>
                <c:pt idx="19" formatCode="0.0">
                  <c:v>8.4</c:v>
                </c:pt>
                <c:pt idx="20" formatCode="0.0">
                  <c:v>8.6</c:v>
                </c:pt>
                <c:pt idx="21" formatCode="0.0">
                  <c:v>8.7000000000000011</c:v>
                </c:pt>
                <c:pt idx="22" formatCode="0.0">
                  <c:v>8.8000000000000007</c:v>
                </c:pt>
                <c:pt idx="23" formatCode="0.0">
                  <c:v>8.9</c:v>
                </c:pt>
                <c:pt idx="24" formatCode="0.0">
                  <c:v>9</c:v>
                </c:pt>
                <c:pt idx="25" formatCode="0.0">
                  <c:v>9.1</c:v>
                </c:pt>
                <c:pt idx="26" formatCode="0.0">
                  <c:v>9.4</c:v>
                </c:pt>
              </c:numCache>
            </c:numRef>
          </c:xVal>
          <c:yVal>
            <c:numRef>
              <c:f>'S1'!$B$5:$B$31</c:f>
              <c:numCache>
                <c:formatCode>General</c:formatCode>
                <c:ptCount val="27"/>
                <c:pt idx="0">
                  <c:v>2.9</c:v>
                </c:pt>
                <c:pt idx="1">
                  <c:v>3.1</c:v>
                </c:pt>
                <c:pt idx="2">
                  <c:v>3.3</c:v>
                </c:pt>
                <c:pt idx="3" formatCode="0.0">
                  <c:v>3.4</c:v>
                </c:pt>
                <c:pt idx="4" formatCode="0.0">
                  <c:v>3.5</c:v>
                </c:pt>
                <c:pt idx="5" formatCode="0.0">
                  <c:v>3.7</c:v>
                </c:pt>
                <c:pt idx="6" formatCode="0.0">
                  <c:v>3.8</c:v>
                </c:pt>
                <c:pt idx="7" formatCode="0.0">
                  <c:v>4</c:v>
                </c:pt>
                <c:pt idx="8" formatCode="0.0">
                  <c:v>4</c:v>
                </c:pt>
                <c:pt idx="9" formatCode="0.0">
                  <c:v>4.2</c:v>
                </c:pt>
                <c:pt idx="10" formatCode="0.0">
                  <c:v>4</c:v>
                </c:pt>
                <c:pt idx="11" formatCode="0.0">
                  <c:v>4.5</c:v>
                </c:pt>
                <c:pt idx="12" formatCode="0.0">
                  <c:v>5</c:v>
                </c:pt>
                <c:pt idx="13" formatCode="0.0">
                  <c:v>4.8</c:v>
                </c:pt>
                <c:pt idx="14" formatCode="0.0">
                  <c:v>5.4</c:v>
                </c:pt>
                <c:pt idx="15" formatCode="0.0">
                  <c:v>5.2</c:v>
                </c:pt>
                <c:pt idx="16" formatCode="0.0">
                  <c:v>5.6</c:v>
                </c:pt>
                <c:pt idx="17" formatCode="0.0">
                  <c:v>5.9</c:v>
                </c:pt>
                <c:pt idx="18" formatCode="0.0">
                  <c:v>6.2</c:v>
                </c:pt>
                <c:pt idx="19" formatCode="0.0">
                  <c:v>6.4</c:v>
                </c:pt>
                <c:pt idx="20" formatCode="0.0">
                  <c:v>6.7</c:v>
                </c:pt>
                <c:pt idx="21" formatCode="0.0">
                  <c:v>6.8</c:v>
                </c:pt>
                <c:pt idx="22" formatCode="0.0">
                  <c:v>6.7</c:v>
                </c:pt>
                <c:pt idx="23" formatCode="0.0">
                  <c:v>6.8</c:v>
                </c:pt>
                <c:pt idx="24" formatCode="0.0">
                  <c:v>7</c:v>
                </c:pt>
                <c:pt idx="25" formatCode="0.0">
                  <c:v>7.1</c:v>
                </c:pt>
                <c:pt idx="26" formatCode="0.0">
                  <c:v>7.5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'S1'!$C$1:$C$4</c:f>
              <c:strCache>
                <c:ptCount val="1"/>
                <c:pt idx="0">
                  <c:v>Diffuse Radiation</c:v>
                </c:pt>
              </c:strCache>
            </c:strRef>
          </c:tx>
          <c:xVal>
            <c:numRef>
              <c:f>'S1'!$D$5:$D$31</c:f>
              <c:numCache>
                <c:formatCode>General</c:formatCode>
                <c:ptCount val="27"/>
                <c:pt idx="0">
                  <c:v>4.9000000000000004</c:v>
                </c:pt>
                <c:pt idx="1">
                  <c:v>5.0999999999999996</c:v>
                </c:pt>
                <c:pt idx="2">
                  <c:v>5.5</c:v>
                </c:pt>
                <c:pt idx="3" formatCode="0.0">
                  <c:v>5.7</c:v>
                </c:pt>
                <c:pt idx="4" formatCode="0.0">
                  <c:v>5.8</c:v>
                </c:pt>
                <c:pt idx="5" formatCode="0.0">
                  <c:v>5.9</c:v>
                </c:pt>
                <c:pt idx="6" formatCode="0.0">
                  <c:v>6</c:v>
                </c:pt>
                <c:pt idx="7" formatCode="0.0">
                  <c:v>6.2</c:v>
                </c:pt>
                <c:pt idx="8" formatCode="0.0">
                  <c:v>6.4</c:v>
                </c:pt>
                <c:pt idx="9" formatCode="0.0">
                  <c:v>6.6</c:v>
                </c:pt>
                <c:pt idx="10" formatCode="0.0">
                  <c:v>6.7</c:v>
                </c:pt>
                <c:pt idx="11" formatCode="0.0">
                  <c:v>6.9</c:v>
                </c:pt>
                <c:pt idx="12" formatCode="0.0">
                  <c:v>7.1</c:v>
                </c:pt>
                <c:pt idx="13" formatCode="0.0">
                  <c:v>7.2</c:v>
                </c:pt>
                <c:pt idx="14" formatCode="0.0">
                  <c:v>7.4</c:v>
                </c:pt>
                <c:pt idx="15" formatCode="0.0">
                  <c:v>7.7</c:v>
                </c:pt>
                <c:pt idx="16" formatCode="0.0">
                  <c:v>7.8</c:v>
                </c:pt>
                <c:pt idx="17" formatCode="0.0">
                  <c:v>8</c:v>
                </c:pt>
                <c:pt idx="18" formatCode="0.0">
                  <c:v>8.2000000000000011</c:v>
                </c:pt>
                <c:pt idx="19" formatCode="0.0">
                  <c:v>8.4</c:v>
                </c:pt>
                <c:pt idx="20" formatCode="0.0">
                  <c:v>8.6</c:v>
                </c:pt>
                <c:pt idx="21" formatCode="0.0">
                  <c:v>8.7000000000000011</c:v>
                </c:pt>
                <c:pt idx="22" formatCode="0.0">
                  <c:v>8.8000000000000007</c:v>
                </c:pt>
                <c:pt idx="23" formatCode="0.0">
                  <c:v>8.9</c:v>
                </c:pt>
                <c:pt idx="24" formatCode="0.0">
                  <c:v>9</c:v>
                </c:pt>
                <c:pt idx="25" formatCode="0.0">
                  <c:v>9.1</c:v>
                </c:pt>
                <c:pt idx="26" formatCode="0.0">
                  <c:v>9.4</c:v>
                </c:pt>
              </c:numCache>
            </c:numRef>
          </c:xVal>
          <c:yVal>
            <c:numRef>
              <c:f>'S1'!$C$5:$C$31</c:f>
              <c:numCache>
                <c:formatCode>0.0</c:formatCode>
                <c:ptCount val="27"/>
                <c:pt idx="0">
                  <c:v>2.0000000000000004</c:v>
                </c:pt>
                <c:pt idx="1">
                  <c:v>1.9999999999999938</c:v>
                </c:pt>
                <c:pt idx="2">
                  <c:v>2.2000000000000002</c:v>
                </c:pt>
                <c:pt idx="3">
                  <c:v>2.3000000000000003</c:v>
                </c:pt>
                <c:pt idx="4">
                  <c:v>2.2999999999999998</c:v>
                </c:pt>
                <c:pt idx="5">
                  <c:v>2.2000000000000002</c:v>
                </c:pt>
                <c:pt idx="6">
                  <c:v>2.2000000000000002</c:v>
                </c:pt>
                <c:pt idx="7">
                  <c:v>2.2000000000000002</c:v>
                </c:pt>
                <c:pt idx="8">
                  <c:v>2.4000000000000004</c:v>
                </c:pt>
                <c:pt idx="9">
                  <c:v>2.3999999999999977</c:v>
                </c:pt>
                <c:pt idx="10">
                  <c:v>2.7</c:v>
                </c:pt>
                <c:pt idx="11">
                  <c:v>2.4000000000000004</c:v>
                </c:pt>
                <c:pt idx="12">
                  <c:v>2.0999999999999988</c:v>
                </c:pt>
                <c:pt idx="13">
                  <c:v>2.4000000000000004</c:v>
                </c:pt>
                <c:pt idx="14">
                  <c:v>2</c:v>
                </c:pt>
                <c:pt idx="15">
                  <c:v>2.5</c:v>
                </c:pt>
                <c:pt idx="16">
                  <c:v>2.2000000000000002</c:v>
                </c:pt>
                <c:pt idx="17">
                  <c:v>2.0999999999999988</c:v>
                </c:pt>
                <c:pt idx="18">
                  <c:v>1.9999999999999938</c:v>
                </c:pt>
                <c:pt idx="19">
                  <c:v>2</c:v>
                </c:pt>
                <c:pt idx="20">
                  <c:v>1.8999999999999921</c:v>
                </c:pt>
                <c:pt idx="21">
                  <c:v>1.8999999999999921</c:v>
                </c:pt>
                <c:pt idx="22">
                  <c:v>2.1000000000000005</c:v>
                </c:pt>
                <c:pt idx="23">
                  <c:v>2.1000000000000005</c:v>
                </c:pt>
                <c:pt idx="24">
                  <c:v>2</c:v>
                </c:pt>
                <c:pt idx="25">
                  <c:v>2</c:v>
                </c:pt>
                <c:pt idx="26">
                  <c:v>1.9000000000000021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'S1'!$D$1:$D$4</c:f>
              <c:strCache>
                <c:ptCount val="1"/>
                <c:pt idx="0">
                  <c:v>Global Radiation</c:v>
                </c:pt>
              </c:strCache>
            </c:strRef>
          </c:tx>
          <c:xVal>
            <c:numRef>
              <c:f>'S1'!$D$5:$D$31</c:f>
              <c:numCache>
                <c:formatCode>General</c:formatCode>
                <c:ptCount val="27"/>
                <c:pt idx="0">
                  <c:v>4.9000000000000004</c:v>
                </c:pt>
                <c:pt idx="1">
                  <c:v>5.0999999999999996</c:v>
                </c:pt>
                <c:pt idx="2">
                  <c:v>5.5</c:v>
                </c:pt>
                <c:pt idx="3" formatCode="0.0">
                  <c:v>5.7</c:v>
                </c:pt>
                <c:pt idx="4" formatCode="0.0">
                  <c:v>5.8</c:v>
                </c:pt>
                <c:pt idx="5" formatCode="0.0">
                  <c:v>5.9</c:v>
                </c:pt>
                <c:pt idx="6" formatCode="0.0">
                  <c:v>6</c:v>
                </c:pt>
                <c:pt idx="7" formatCode="0.0">
                  <c:v>6.2</c:v>
                </c:pt>
                <c:pt idx="8" formatCode="0.0">
                  <c:v>6.4</c:v>
                </c:pt>
                <c:pt idx="9" formatCode="0.0">
                  <c:v>6.6</c:v>
                </c:pt>
                <c:pt idx="10" formatCode="0.0">
                  <c:v>6.7</c:v>
                </c:pt>
                <c:pt idx="11" formatCode="0.0">
                  <c:v>6.9</c:v>
                </c:pt>
                <c:pt idx="12" formatCode="0.0">
                  <c:v>7.1</c:v>
                </c:pt>
                <c:pt idx="13" formatCode="0.0">
                  <c:v>7.2</c:v>
                </c:pt>
                <c:pt idx="14" formatCode="0.0">
                  <c:v>7.4</c:v>
                </c:pt>
                <c:pt idx="15" formatCode="0.0">
                  <c:v>7.7</c:v>
                </c:pt>
                <c:pt idx="16" formatCode="0.0">
                  <c:v>7.8</c:v>
                </c:pt>
                <c:pt idx="17" formatCode="0.0">
                  <c:v>8</c:v>
                </c:pt>
                <c:pt idx="18" formatCode="0.0">
                  <c:v>8.2000000000000011</c:v>
                </c:pt>
                <c:pt idx="19" formatCode="0.0">
                  <c:v>8.4</c:v>
                </c:pt>
                <c:pt idx="20" formatCode="0.0">
                  <c:v>8.6</c:v>
                </c:pt>
                <c:pt idx="21" formatCode="0.0">
                  <c:v>8.7000000000000011</c:v>
                </c:pt>
                <c:pt idx="22" formatCode="0.0">
                  <c:v>8.8000000000000007</c:v>
                </c:pt>
                <c:pt idx="23" formatCode="0.0">
                  <c:v>8.9</c:v>
                </c:pt>
                <c:pt idx="24" formatCode="0.0">
                  <c:v>9</c:v>
                </c:pt>
                <c:pt idx="25" formatCode="0.0">
                  <c:v>9.1</c:v>
                </c:pt>
                <c:pt idx="26" formatCode="0.0">
                  <c:v>9.4</c:v>
                </c:pt>
              </c:numCache>
            </c:numRef>
          </c:xVal>
          <c:yVal>
            <c:numRef>
              <c:f>'S1'!$D$5:$D$31</c:f>
              <c:numCache>
                <c:formatCode>General</c:formatCode>
                <c:ptCount val="27"/>
                <c:pt idx="0">
                  <c:v>4.9000000000000004</c:v>
                </c:pt>
                <c:pt idx="1">
                  <c:v>5.0999999999999996</c:v>
                </c:pt>
                <c:pt idx="2">
                  <c:v>5.5</c:v>
                </c:pt>
                <c:pt idx="3" formatCode="0.0">
                  <c:v>5.7</c:v>
                </c:pt>
                <c:pt idx="4" formatCode="0.0">
                  <c:v>5.8</c:v>
                </c:pt>
                <c:pt idx="5" formatCode="0.0">
                  <c:v>5.9</c:v>
                </c:pt>
                <c:pt idx="6" formatCode="0.0">
                  <c:v>6</c:v>
                </c:pt>
                <c:pt idx="7" formatCode="0.0">
                  <c:v>6.2</c:v>
                </c:pt>
                <c:pt idx="8" formatCode="0.0">
                  <c:v>6.4</c:v>
                </c:pt>
                <c:pt idx="9" formatCode="0.0">
                  <c:v>6.6</c:v>
                </c:pt>
                <c:pt idx="10" formatCode="0.0">
                  <c:v>6.7</c:v>
                </c:pt>
                <c:pt idx="11" formatCode="0.0">
                  <c:v>6.9</c:v>
                </c:pt>
                <c:pt idx="12" formatCode="0.0">
                  <c:v>7.1</c:v>
                </c:pt>
                <c:pt idx="13" formatCode="0.0">
                  <c:v>7.2</c:v>
                </c:pt>
                <c:pt idx="14" formatCode="0.0">
                  <c:v>7.4</c:v>
                </c:pt>
                <c:pt idx="15" formatCode="0.0">
                  <c:v>7.7</c:v>
                </c:pt>
                <c:pt idx="16" formatCode="0.0">
                  <c:v>7.8</c:v>
                </c:pt>
                <c:pt idx="17" formatCode="0.0">
                  <c:v>8</c:v>
                </c:pt>
                <c:pt idx="18" formatCode="0.0">
                  <c:v>8.2000000000000011</c:v>
                </c:pt>
                <c:pt idx="19" formatCode="0.0">
                  <c:v>8.4</c:v>
                </c:pt>
                <c:pt idx="20" formatCode="0.0">
                  <c:v>8.6</c:v>
                </c:pt>
                <c:pt idx="21" formatCode="0.0">
                  <c:v>8.7000000000000011</c:v>
                </c:pt>
                <c:pt idx="22" formatCode="0.0">
                  <c:v>8.8000000000000007</c:v>
                </c:pt>
                <c:pt idx="23" formatCode="0.0">
                  <c:v>8.9</c:v>
                </c:pt>
                <c:pt idx="24" formatCode="0.0">
                  <c:v>9</c:v>
                </c:pt>
                <c:pt idx="25" formatCode="0.0">
                  <c:v>9.1</c:v>
                </c:pt>
                <c:pt idx="26" formatCode="0.0">
                  <c:v>9.4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5573888"/>
        <c:axId val="95575424"/>
      </c:scatterChart>
      <c:scatterChart>
        <c:scatterStyle val="smoothMarker"/>
        <c:varyColors val="0"/>
        <c:ser>
          <c:idx val="3"/>
          <c:order val="3"/>
          <c:tx>
            <c:strRef>
              <c:f>'S1'!$E$1:$E$4</c:f>
              <c:strCache>
                <c:ptCount val="1"/>
                <c:pt idx="0">
                  <c:v>% Contribution of Diffuse to Global</c:v>
                </c:pt>
              </c:strCache>
            </c:strRef>
          </c:tx>
          <c:xVal>
            <c:numRef>
              <c:f>'S1'!$D$5:$D$31</c:f>
              <c:numCache>
                <c:formatCode>General</c:formatCode>
                <c:ptCount val="27"/>
                <c:pt idx="0">
                  <c:v>4.9000000000000004</c:v>
                </c:pt>
                <c:pt idx="1">
                  <c:v>5.0999999999999996</c:v>
                </c:pt>
                <c:pt idx="2">
                  <c:v>5.5</c:v>
                </c:pt>
                <c:pt idx="3" formatCode="0.0">
                  <c:v>5.7</c:v>
                </c:pt>
                <c:pt idx="4" formatCode="0.0">
                  <c:v>5.8</c:v>
                </c:pt>
                <c:pt idx="5" formatCode="0.0">
                  <c:v>5.9</c:v>
                </c:pt>
                <c:pt idx="6" formatCode="0.0">
                  <c:v>6</c:v>
                </c:pt>
                <c:pt idx="7" formatCode="0.0">
                  <c:v>6.2</c:v>
                </c:pt>
                <c:pt idx="8" formatCode="0.0">
                  <c:v>6.4</c:v>
                </c:pt>
                <c:pt idx="9" formatCode="0.0">
                  <c:v>6.6</c:v>
                </c:pt>
                <c:pt idx="10" formatCode="0.0">
                  <c:v>6.7</c:v>
                </c:pt>
                <c:pt idx="11" formatCode="0.0">
                  <c:v>6.9</c:v>
                </c:pt>
                <c:pt idx="12" formatCode="0.0">
                  <c:v>7.1</c:v>
                </c:pt>
                <c:pt idx="13" formatCode="0.0">
                  <c:v>7.2</c:v>
                </c:pt>
                <c:pt idx="14" formatCode="0.0">
                  <c:v>7.4</c:v>
                </c:pt>
                <c:pt idx="15" formatCode="0.0">
                  <c:v>7.7</c:v>
                </c:pt>
                <c:pt idx="16" formatCode="0.0">
                  <c:v>7.8</c:v>
                </c:pt>
                <c:pt idx="17" formatCode="0.0">
                  <c:v>8</c:v>
                </c:pt>
                <c:pt idx="18" formatCode="0.0">
                  <c:v>8.2000000000000011</c:v>
                </c:pt>
                <c:pt idx="19" formatCode="0.0">
                  <c:v>8.4</c:v>
                </c:pt>
                <c:pt idx="20" formatCode="0.0">
                  <c:v>8.6</c:v>
                </c:pt>
                <c:pt idx="21" formatCode="0.0">
                  <c:v>8.7000000000000011</c:v>
                </c:pt>
                <c:pt idx="22" formatCode="0.0">
                  <c:v>8.8000000000000007</c:v>
                </c:pt>
                <c:pt idx="23" formatCode="0.0">
                  <c:v>8.9</c:v>
                </c:pt>
                <c:pt idx="24" formatCode="0.0">
                  <c:v>9</c:v>
                </c:pt>
                <c:pt idx="25" formatCode="0.0">
                  <c:v>9.1</c:v>
                </c:pt>
                <c:pt idx="26" formatCode="0.0">
                  <c:v>9.4</c:v>
                </c:pt>
              </c:numCache>
            </c:numRef>
          </c:xVal>
          <c:yVal>
            <c:numRef>
              <c:f>'S1'!$E$5:$E$31</c:f>
              <c:numCache>
                <c:formatCode>0%</c:formatCode>
                <c:ptCount val="27"/>
                <c:pt idx="0">
                  <c:v>0.40816326530612251</c:v>
                </c:pt>
                <c:pt idx="1">
                  <c:v>0.39215686274510048</c:v>
                </c:pt>
                <c:pt idx="2">
                  <c:v>0.4</c:v>
                </c:pt>
                <c:pt idx="3">
                  <c:v>0.40350877192982942</c:v>
                </c:pt>
                <c:pt idx="4">
                  <c:v>0.39655172413793138</c:v>
                </c:pt>
                <c:pt idx="5">
                  <c:v>0.37288135593220711</c:v>
                </c:pt>
                <c:pt idx="6">
                  <c:v>0.36666666666666914</c:v>
                </c:pt>
                <c:pt idx="7">
                  <c:v>0.35483870967742237</c:v>
                </c:pt>
                <c:pt idx="8">
                  <c:v>0.37500000000000172</c:v>
                </c:pt>
                <c:pt idx="9">
                  <c:v>0.36363636363636381</c:v>
                </c:pt>
                <c:pt idx="10">
                  <c:v>0.40298507462686733</c:v>
                </c:pt>
                <c:pt idx="11">
                  <c:v>0.34782608695652406</c:v>
                </c:pt>
                <c:pt idx="12">
                  <c:v>0.29577464788732388</c:v>
                </c:pt>
                <c:pt idx="13">
                  <c:v>0.33333333333333337</c:v>
                </c:pt>
                <c:pt idx="14">
                  <c:v>0.27027027027027212</c:v>
                </c:pt>
                <c:pt idx="15">
                  <c:v>0.32467532467532467</c:v>
                </c:pt>
                <c:pt idx="16">
                  <c:v>0.2820512820512821</c:v>
                </c:pt>
                <c:pt idx="17">
                  <c:v>0.26250000000000001</c:v>
                </c:pt>
                <c:pt idx="18">
                  <c:v>0.24390243902439226</c:v>
                </c:pt>
                <c:pt idx="19">
                  <c:v>0.23809523809523964</c:v>
                </c:pt>
                <c:pt idx="20">
                  <c:v>0.22093023255814082</c:v>
                </c:pt>
                <c:pt idx="21">
                  <c:v>0.21839080459770258</c:v>
                </c:pt>
                <c:pt idx="22">
                  <c:v>0.23863636363636467</c:v>
                </c:pt>
                <c:pt idx="23">
                  <c:v>0.23595505617977541</c:v>
                </c:pt>
                <c:pt idx="24">
                  <c:v>0.22222222222222271</c:v>
                </c:pt>
                <c:pt idx="25">
                  <c:v>0.21978021978021994</c:v>
                </c:pt>
                <c:pt idx="26">
                  <c:v>0.20212765957446821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5579520"/>
        <c:axId val="95577600"/>
      </c:scatterChart>
      <c:valAx>
        <c:axId val="95573888"/>
        <c:scaling>
          <c:orientation val="minMax"/>
          <c:max val="9.5"/>
          <c:min val="4.5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en-US"/>
          </a:p>
        </c:txPr>
        <c:crossAx val="95575424"/>
        <c:crosses val="autoZero"/>
        <c:crossBetween val="midCat"/>
      </c:valAx>
      <c:valAx>
        <c:axId val="9557542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en-US" sz="1600"/>
                  <a:t>Annual</a:t>
                </a:r>
                <a:r>
                  <a:rPr lang="en-US" sz="1600" baseline="0"/>
                  <a:t> Average Solar Radiation (kWh/m</a:t>
                </a:r>
                <a:r>
                  <a:rPr lang="en-US" sz="1600" baseline="30000"/>
                  <a:t>2</a:t>
                </a:r>
                <a:r>
                  <a:rPr lang="en-US" sz="1600" baseline="0"/>
                  <a:t>-day)</a:t>
                </a:r>
                <a:endParaRPr lang="en-US" sz="160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en-US"/>
          </a:p>
        </c:txPr>
        <c:crossAx val="95573888"/>
        <c:crosses val="autoZero"/>
        <c:crossBetween val="midCat"/>
      </c:valAx>
      <c:valAx>
        <c:axId val="95577600"/>
        <c:scaling>
          <c:orientation val="minMax"/>
          <c:max val="1"/>
          <c:min val="0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en-US" sz="1600" b="1" i="0" u="none" strike="noStrike" baseline="0"/>
                  <a:t>% Contribution of Diffuse to Global </a:t>
                </a:r>
                <a:endParaRPr lang="en-US" sz="1600"/>
              </a:p>
            </c:rich>
          </c:tx>
          <c:layout>
            <c:manualLayout>
              <c:xMode val="edge"/>
              <c:yMode val="edge"/>
              <c:x val="0.95598979379776938"/>
              <c:y val="0.27658681301201327"/>
            </c:manualLayout>
          </c:layout>
          <c:overlay val="0"/>
        </c:title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en-US"/>
          </a:p>
        </c:txPr>
        <c:crossAx val="95579520"/>
        <c:crosses val="max"/>
        <c:crossBetween val="midCat"/>
      </c:valAx>
      <c:valAx>
        <c:axId val="955795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95577600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6.8867131740111984E-2"/>
          <c:y val="0.11936641191909848"/>
          <c:w val="0.39463461804116584"/>
          <c:h val="0.23280010035510271"/>
        </c:manualLayout>
      </c:layout>
      <c:overlay val="0"/>
      <c:txPr>
        <a:bodyPr/>
        <a:lstStyle/>
        <a:p>
          <a:pPr>
            <a:defRPr sz="1600" b="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38161" cy="464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26" tIns="46113" rIns="92226" bIns="46113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634" y="1"/>
            <a:ext cx="3038161" cy="464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26" tIns="46113" rIns="92226" bIns="46113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0621"/>
            <a:ext cx="3038161" cy="464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26" tIns="46113" rIns="92226" bIns="46113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60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634" y="8830621"/>
            <a:ext cx="3038161" cy="464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26" tIns="46113" rIns="92226" bIns="4611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3E5F54E-1428-41FD-8F34-C8B7146C0DD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2281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38161" cy="464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03" tIns="46551" rIns="93103" bIns="46551" numCol="1" anchor="t" anchorCtr="0" compatLnSpc="1">
            <a:prstTxWarp prst="textNoShape">
              <a:avLst/>
            </a:prstTxWarp>
          </a:bodyPr>
          <a:lstStyle>
            <a:lvl1pPr defTabSz="930270">
              <a:defRPr sz="1200"/>
            </a:lvl1pPr>
          </a:lstStyle>
          <a:p>
            <a:endParaRPr 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634" y="1"/>
            <a:ext cx="3038161" cy="464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03" tIns="46551" rIns="93103" bIns="46551" numCol="1" anchor="t" anchorCtr="0" compatLnSpc="1">
            <a:prstTxWarp prst="textNoShape">
              <a:avLst/>
            </a:prstTxWarp>
          </a:bodyPr>
          <a:lstStyle>
            <a:lvl1pPr algn="r" defTabSz="930270">
              <a:defRPr sz="1200"/>
            </a:lvl1pPr>
          </a:lstStyle>
          <a:p>
            <a:endParaRPr lang="en-US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8500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363" y="4416111"/>
            <a:ext cx="5607678" cy="4182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03" tIns="46551" rIns="93103" bIns="4655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0621"/>
            <a:ext cx="3038161" cy="464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03" tIns="46551" rIns="93103" bIns="46551" numCol="1" anchor="b" anchorCtr="0" compatLnSpc="1">
            <a:prstTxWarp prst="textNoShape">
              <a:avLst/>
            </a:prstTxWarp>
          </a:bodyPr>
          <a:lstStyle>
            <a:lvl1pPr defTabSz="930270">
              <a:defRPr sz="1200"/>
            </a:lvl1pPr>
          </a:lstStyle>
          <a:p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634" y="8830621"/>
            <a:ext cx="3038161" cy="464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03" tIns="46551" rIns="93103" bIns="46551" numCol="1" anchor="b" anchorCtr="0" compatLnSpc="1">
            <a:prstTxWarp prst="textNoShape">
              <a:avLst/>
            </a:prstTxWarp>
          </a:bodyPr>
          <a:lstStyle>
            <a:lvl1pPr algn="r" defTabSz="930270">
              <a:defRPr sz="1200"/>
            </a:lvl1pPr>
          </a:lstStyle>
          <a:p>
            <a:fld id="{CF6263F0-7DF6-4A7D-895E-654E90CC0BE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3616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263F0-7DF6-4A7D-895E-654E90CC0BE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4926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263F0-7DF6-4A7D-895E-654E90CC0BE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464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263F0-7DF6-4A7D-895E-654E90CC0BEF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8835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263F0-7DF6-4A7D-895E-654E90CC0BEF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464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263F0-7DF6-4A7D-895E-654E90CC0BEF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46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263F0-7DF6-4A7D-895E-654E90CC0BE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/>
            </a:r>
            <a:br>
              <a:rPr lang="en-US" baseline="0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263F0-7DF6-4A7D-895E-654E90CC0BE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1750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263F0-7DF6-4A7D-895E-654E90CC0BE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0344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263F0-7DF6-4A7D-895E-654E90CC0BE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493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263F0-7DF6-4A7D-895E-654E90CC0BE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94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263F0-7DF6-4A7D-895E-654E90CC0BE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4651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263F0-7DF6-4A7D-895E-654E90CC0BEF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794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263F0-7DF6-4A7D-895E-654E90CC0BEF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79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4BB78-1582-4E5D-8329-FECF24AA03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0EF9-3B7A-41C0-8C13-DD8D908488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09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4BB78-1582-4E5D-8329-FECF24AA03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0EF9-3B7A-41C0-8C13-DD8D908488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321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4BB78-1582-4E5D-8329-FECF24AA03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0EF9-3B7A-41C0-8C13-DD8D908488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233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6742" y="130629"/>
            <a:ext cx="7627257" cy="718457"/>
          </a:xfrm>
        </p:spPr>
        <p:txBody>
          <a:bodyPr/>
          <a:lstStyle>
            <a:lvl1pPr>
              <a:defRPr sz="2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171450" indent="-169863">
              <a:buSzPct val="50000"/>
              <a:defRPr/>
            </a:lvl1pPr>
            <a:lvl2pPr marL="339725" indent="-114300">
              <a:buSzPct val="90000"/>
              <a:defRPr/>
            </a:lvl2pPr>
            <a:lvl3pPr marL="569913" indent="-112713">
              <a:defRPr/>
            </a:lvl3pPr>
            <a:lvl4pPr marL="801688" indent="-112713" defTabSz="798513">
              <a:defRPr/>
            </a:lvl4pPr>
            <a:lvl5pPr marL="1027113" indent="-112713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4156" y="6424507"/>
            <a:ext cx="544286" cy="365125"/>
          </a:xfrm>
          <a:prstGeom prst="rect">
            <a:avLst/>
          </a:prstGeom>
        </p:spPr>
        <p:txBody>
          <a:bodyPr/>
          <a:lstStyle>
            <a:lvl1pPr>
              <a:defRPr sz="1500" baseline="0"/>
            </a:lvl1pPr>
          </a:lstStyle>
          <a:p>
            <a:fld id="{CDEC197C-C2D1-4D3D-86B8-29815240B904}" type="slidenum">
              <a:rPr lang="en-US" smtClean="0">
                <a:solidFill>
                  <a:prstClr val="black"/>
                </a:solidFill>
                <a:latin typeface="Arial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Arial"/>
            </a:endParaRPr>
          </a:p>
        </p:txBody>
      </p:sp>
    </p:spTree>
  </p:cSld>
  <p:clrMapOvr>
    <a:masterClrMapping/>
  </p:clrMapOvr>
  <p:transition spd="med"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0EF9-3B7A-41C0-8C13-DD8D908488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09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0EF9-3B7A-41C0-8C13-DD8D908488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9120EF9-3B7A-41C0-8C13-DD8D9084883E}" type="slidenum">
              <a:rPr lang="en-US" b="1" smtClean="0">
                <a:solidFill>
                  <a:srgbClr val="0000CC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0EF9-3B7A-41C0-8C13-DD8D908488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9120EF9-3B7A-41C0-8C13-DD8D9084883E}" type="slidenum">
              <a:rPr lang="en-US" b="1" smtClean="0">
                <a:solidFill>
                  <a:srgbClr val="0000CC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3601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0EF9-3B7A-41C0-8C13-DD8D908488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9120EF9-3B7A-41C0-8C13-DD8D9084883E}" type="slidenum">
              <a:rPr lang="en-US" b="1" smtClean="0">
                <a:solidFill>
                  <a:srgbClr val="0000CC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7811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0EF9-3B7A-41C0-8C13-DD8D908488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9120EF9-3B7A-41C0-8C13-DD8D9084883E}" type="slidenum">
              <a:rPr lang="en-US" b="1" smtClean="0">
                <a:solidFill>
                  <a:srgbClr val="0000CC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4921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0EF9-3B7A-41C0-8C13-DD8D908488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9120EF9-3B7A-41C0-8C13-DD8D9084883E}" type="slidenum">
              <a:rPr lang="en-US" b="1" smtClean="0">
                <a:solidFill>
                  <a:srgbClr val="0000CC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65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E2A4BB78-1582-4E5D-8329-FECF24AA03AB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5/7/2014</a:t>
            </a:fld>
            <a:endParaRPr lang="en-U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0EF9-3B7A-41C0-8C13-DD8D908488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9120EF9-3B7A-41C0-8C13-DD8D9084883E}" type="slidenum">
              <a:rPr lang="en-US" b="1" smtClean="0">
                <a:solidFill>
                  <a:srgbClr val="0000CC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2799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3/15/2012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0EF9-3B7A-41C0-8C13-DD8D908488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9120EF9-3B7A-41C0-8C13-DD8D9084883E}" type="slidenum">
              <a:rPr lang="en-US" b="1" smtClean="0">
                <a:solidFill>
                  <a:srgbClr val="0000CC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E2A4BB78-1582-4E5D-8329-FECF24AA03AB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5/7/2014</a:t>
            </a:fld>
            <a:endParaRPr lang="en-U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0EF9-3B7A-41C0-8C13-DD8D908488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8685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E2A4BB78-1582-4E5D-8329-FECF24AA03AB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5/7/2014</a:t>
            </a:fld>
            <a:endParaRPr lang="en-U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0EF9-3B7A-41C0-8C13-DD8D908488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6850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E2A4BB78-1582-4E5D-8329-FECF24AA03AB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5/7/2014</a:t>
            </a:fld>
            <a:endParaRPr lang="en-U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0EF9-3B7A-41C0-8C13-DD8D908488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3215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E2A4BB78-1582-4E5D-8329-FECF24AA03AB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5/7/2014</a:t>
            </a:fld>
            <a:endParaRPr lang="en-U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0EF9-3B7A-41C0-8C13-DD8D908488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233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Official Use Only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Official Use Only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Official Use Only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Official Use Only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Official Use Only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Official Use Only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4BB78-1582-4E5D-8329-FECF24AA03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0EF9-3B7A-41C0-8C13-DD8D908488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9120EF9-3B7A-41C0-8C13-DD8D9084883E}" type="slidenum">
              <a:rPr lang="en-US" b="1" smtClean="0">
                <a:solidFill>
                  <a:srgbClr val="0000CC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3601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Official Use Only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Official Use Only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Official Use Only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Official Use Only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Official Use Only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3391" cy="68575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lIns="0" tIns="0" rIns="0" bIns="0">
            <a:normAutofit/>
          </a:bodyPr>
          <a:lstStyle>
            <a:lvl1pPr algn="l">
              <a:defRPr sz="3200" b="1" i="0">
                <a:latin typeface="+mn-lt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886200"/>
            <a:ext cx="7772400" cy="964381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5053572"/>
            <a:ext cx="2689942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/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169A6192-71DD-164E-9ED0-2A7A546A9DED}" type="datetime4">
              <a:rPr lang="en-US" smtClean="0">
                <a:solidFill>
                  <a:prstClr val="black"/>
                </a:solidFill>
                <a:latin typeface="Arial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May 7, 2014</a:t>
            </a:fld>
            <a:endParaRPr lang="en-US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83411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935" y="67341"/>
            <a:ext cx="8488517" cy="824352"/>
          </a:xfrm>
        </p:spPr>
        <p:txBody>
          <a:bodyPr lIns="0" tIns="0" rIns="0" bIns="0">
            <a:normAutofit/>
          </a:bodyPr>
          <a:lstStyle>
            <a:lvl1pPr algn="l">
              <a:defRPr sz="3200" b="1" i="0">
                <a:latin typeface="+mn-lt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935" y="1062182"/>
            <a:ext cx="8488517" cy="4811307"/>
          </a:xfrm>
        </p:spPr>
        <p:txBody>
          <a:bodyPr lIns="0" tIns="0" rIns="0" bIns="0">
            <a:normAutofit/>
          </a:bodyPr>
          <a:lstStyle>
            <a:lvl1pPr marL="256032" indent="-256032">
              <a:spcBef>
                <a:spcPts val="600"/>
              </a:spcBef>
              <a:buClr>
                <a:schemeClr val="accent2"/>
              </a:buClr>
              <a:buSzPct val="120000"/>
              <a:buFont typeface="Lucida Grande"/>
              <a:buChar char="‣"/>
              <a:defRPr sz="2400"/>
            </a:lvl1pPr>
            <a:lvl2pPr>
              <a:buClr>
                <a:schemeClr val="accent2"/>
              </a:buClr>
              <a:defRPr sz="2400"/>
            </a:lvl2pPr>
            <a:lvl3pPr>
              <a:buClr>
                <a:schemeClr val="accent2"/>
              </a:buCl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36194" y="6318383"/>
            <a:ext cx="688258" cy="365125"/>
          </a:xfrm>
        </p:spPr>
        <p:txBody>
          <a:bodyPr/>
          <a:lstStyle/>
          <a:p>
            <a:fld id="{F49B8720-E526-BD45-92D7-B4028BF31D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35935" y="926888"/>
            <a:ext cx="8488517" cy="0"/>
          </a:xfrm>
          <a:prstGeom prst="line">
            <a:avLst/>
          </a:prstGeom>
          <a:ln w="6350" cmpd="sng"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9224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516" y="4406900"/>
            <a:ext cx="8326284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516" y="2906713"/>
            <a:ext cx="8326284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D9D1E66E-6098-0047-9B3B-57E40AD7E34C}" type="datetime4">
              <a:rPr lang="en-US" smtClean="0">
                <a:solidFill>
                  <a:prstClr val="black"/>
                </a:solidFill>
                <a:latin typeface="Arial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May 7, 2014</a:t>
            </a:fld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8720-E526-BD45-92D7-B4028BF31D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5132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516" y="274638"/>
            <a:ext cx="8390194" cy="1143000"/>
          </a:xfrm>
        </p:spPr>
        <p:txBody>
          <a:bodyPr lIns="0" tIns="0" rIns="0" bIns="0">
            <a:normAutofit/>
          </a:bodyPr>
          <a:lstStyle>
            <a:lvl1pPr algn="l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0516" y="1600200"/>
            <a:ext cx="4113161" cy="4525963"/>
          </a:xfrm>
        </p:spPr>
        <p:txBody>
          <a:bodyPr lIns="0" tIns="0" rIns="0" bIns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2968" y="1600200"/>
            <a:ext cx="4137742" cy="4525963"/>
          </a:xfrm>
        </p:spPr>
        <p:txBody>
          <a:bodyPr lIns="0" tIns="0" rIns="0" bIns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97510" cy="365125"/>
          </a:xfrm>
        </p:spPr>
        <p:txBody>
          <a:bodyPr/>
          <a:lstStyle/>
          <a:p>
            <a:fld id="{F49B8720-E526-BD45-92D7-B4028BF31D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47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211E6469-1CA9-E747-A59C-E9BDF690280D}" type="datetime4">
              <a:rPr lang="en-US" smtClean="0">
                <a:solidFill>
                  <a:prstClr val="black"/>
                </a:solidFill>
                <a:latin typeface="Arial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May 7, 2014</a:t>
            </a:fld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8720-E526-BD45-92D7-B4028BF31D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4785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4BB78-1582-4E5D-8329-FECF24AA03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0EF9-3B7A-41C0-8C13-DD8D908488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9120EF9-3B7A-41C0-8C13-DD8D9084883E}" type="slidenum">
              <a:rPr lang="en-US" b="1" smtClean="0">
                <a:solidFill>
                  <a:srgbClr val="0000CC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7811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FEE2A634-2E46-2346-A1F4-60B3891F9544}" type="datetime4">
              <a:rPr lang="en-US" smtClean="0">
                <a:solidFill>
                  <a:prstClr val="black"/>
                </a:solidFill>
                <a:latin typeface="Arial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May 7, 2014</a:t>
            </a:fld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ARPA-E Template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8720-E526-BD45-92D7-B4028BF31D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56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A96E24C2-81E2-A24E-9E89-644074EF84A6}" type="datetime4">
              <a:rPr lang="en-US" smtClean="0">
                <a:solidFill>
                  <a:prstClr val="black"/>
                </a:solidFill>
                <a:latin typeface="Arial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May 7, 2014</a:t>
            </a:fld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8720-E526-BD45-92D7-B4028BF31D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052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C9F0798C-2D51-AC4F-B370-F9B16728B207}" type="datetime4">
              <a:rPr lang="en-US" smtClean="0">
                <a:solidFill>
                  <a:prstClr val="black"/>
                </a:solidFill>
                <a:latin typeface="Arial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May 7, 2014</a:t>
            </a:fld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8720-E526-BD45-92D7-B4028BF31D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462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111B8516-7D11-9747-B20B-0FBB1408ED0E}" type="datetime4">
              <a:rPr lang="en-US" smtClean="0">
                <a:solidFill>
                  <a:prstClr val="black"/>
                </a:solidFill>
                <a:latin typeface="Arial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May 7, 2014</a:t>
            </a:fld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ARPA-E Template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8720-E526-BD45-92D7-B4028BF31D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51478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BC06428A-09CD-364C-AE09-0CD2992B2FAC}" type="datetime4">
              <a:rPr lang="en-US" smtClean="0">
                <a:solidFill>
                  <a:prstClr val="black"/>
                </a:solidFill>
                <a:latin typeface="Arial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May 7, 2014</a:t>
            </a:fld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8720-E526-BD45-92D7-B4028BF31D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0691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AFA25E7F-AC0A-D84A-A7E2-BA0E92419464}" type="datetime4">
              <a:rPr lang="en-US" smtClean="0">
                <a:solidFill>
                  <a:prstClr val="black"/>
                </a:solidFill>
                <a:latin typeface="Arial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May 7, 2014</a:t>
            </a:fld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8720-E526-BD45-92D7-B4028BF31D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9115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Content -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052F19B7-D418-4022-ADCB-81F2774CAD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265775"/>
      </p:ext>
    </p:extLst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DEC64-198F-4B42-BA16-ADE055470DCA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07-05-2014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7F240-7D4E-4D4F-9261-417C2E0897E9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21025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DEC64-198F-4B42-BA16-ADE055470DCA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07-05-2014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7F240-7D4E-4D4F-9261-417C2E0897E9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64689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DEC64-198F-4B42-BA16-ADE055470DCA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07-05-2014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7F240-7D4E-4D4F-9261-417C2E0897E9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67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4BB78-1582-4E5D-8329-FECF24AA03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Arial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0EF9-3B7A-41C0-8C13-DD8D908488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9120EF9-3B7A-41C0-8C13-DD8D9084883E}" type="slidenum">
              <a:rPr lang="en-US" b="1" smtClean="0">
                <a:solidFill>
                  <a:srgbClr val="0000CC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4921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DEC64-198F-4B42-BA16-ADE055470DCA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07-05-2014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7F240-7D4E-4D4F-9261-417C2E0897E9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44490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DEC64-198F-4B42-BA16-ADE055470DCA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07-05-2014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7F240-7D4E-4D4F-9261-417C2E0897E9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57676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DEC64-198F-4B42-BA16-ADE055470DCA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07-05-2014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7F240-7D4E-4D4F-9261-417C2E0897E9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73264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DEC64-198F-4B42-BA16-ADE055470DCA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07-05-2014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7F240-7D4E-4D4F-9261-417C2E0897E9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74784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DEC64-198F-4B42-BA16-ADE055470DCA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07-05-2014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7F240-7D4E-4D4F-9261-417C2E0897E9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5412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DEC64-198F-4B42-BA16-ADE055470DCA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07-05-2014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7F240-7D4E-4D4F-9261-417C2E0897E9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49740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DEC64-198F-4B42-BA16-ADE055470DCA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07-05-2014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7F240-7D4E-4D4F-9261-417C2E0897E9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14637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DEC64-198F-4B42-BA16-ADE055470DCA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07-05-2014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7F240-7D4E-4D4F-9261-417C2E0897E9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330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0EF9-3B7A-41C0-8C13-DD8D908488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9120EF9-3B7A-41C0-8C13-DD8D9084883E}" type="slidenum">
              <a:rPr lang="en-US" b="1" smtClean="0">
                <a:solidFill>
                  <a:srgbClr val="0000CC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65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4BB78-1582-4E5D-8329-FECF24AA03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0EF9-3B7A-41C0-8C13-DD8D908488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9120EF9-3B7A-41C0-8C13-DD8D9084883E}" type="slidenum">
              <a:rPr lang="en-US" b="1" smtClean="0">
                <a:solidFill>
                  <a:srgbClr val="0000CC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2799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4BB78-1582-4E5D-8329-FECF24AA03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0EF9-3B7A-41C0-8C13-DD8D908488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868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4BB78-1582-4E5D-8329-FECF24AA03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0EF9-3B7A-41C0-8C13-DD8D908488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685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2.wmf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3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>
                    <a:tint val="75000"/>
                  </a:prstClr>
                </a:solidFill>
                <a:latin typeface="Arial"/>
              </a:rPr>
              <a:t>3/15/2012</a:t>
            </a:r>
            <a:endParaRPr lang="en-US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9120EF9-3B7A-41C0-8C13-DD8D9084883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67462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4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err="1" smtClean="0">
                <a:solidFill>
                  <a:prstClr val="white"/>
                </a:solidFill>
                <a:latin typeface="Arial"/>
              </a:rPr>
              <a:t>Cick</a:t>
            </a:r>
            <a:r>
              <a:rPr lang="en-US" sz="2400" b="1" dirty="0" smtClean="0">
                <a:solidFill>
                  <a:prstClr val="white"/>
                </a:solidFill>
                <a:latin typeface="Arial"/>
              </a:rPr>
              <a:t> </a:t>
            </a:r>
            <a:r>
              <a:rPr lang="en-US" sz="2400" b="1" dirty="0">
                <a:solidFill>
                  <a:prstClr val="white"/>
                </a:solidFill>
                <a:latin typeface="Arial"/>
              </a:rPr>
              <a:t>to edit Master title style</a:t>
            </a:r>
          </a:p>
        </p:txBody>
      </p:sp>
      <p:sp>
        <p:nvSpPr>
          <p:cNvPr id="9" name="Rectangle 36"/>
          <p:cNvSpPr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Arial"/>
            </a:endParaRPr>
          </a:p>
        </p:txBody>
      </p:sp>
      <p:sp>
        <p:nvSpPr>
          <p:cNvPr id="11" name="Rectangle 38"/>
          <p:cNvSpPr>
            <a:spLocks noChangeArrowheads="1"/>
          </p:cNvSpPr>
          <p:nvPr/>
        </p:nvSpPr>
        <p:spPr bwMode="auto">
          <a:xfrm>
            <a:off x="0" y="6716713"/>
            <a:ext cx="9144000" cy="14128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endParaRPr lang="en-US">
              <a:solidFill>
                <a:srgbClr val="800080"/>
              </a:solidFill>
              <a:latin typeface="Bookshelf Symbol 7" pitchFamily="2" charset="2"/>
            </a:endParaRPr>
          </a:p>
        </p:txBody>
      </p:sp>
      <p:pic>
        <p:nvPicPr>
          <p:cNvPr id="2056" name="Picture 41" descr="stars_wav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463" y="42863"/>
            <a:ext cx="2268537" cy="117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76200" y="6705600"/>
            <a:ext cx="2286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fld id="{3021CC07-6895-409C-B067-DD98228E10A4}" type="slidenum">
              <a:rPr lang="en-US" sz="1000">
                <a:solidFill>
                  <a:prstClr val="white"/>
                </a:solidFill>
                <a:latin typeface="Arial"/>
              </a:rPr>
              <a:pPr eaLnBrk="0" fontAlgn="auto" hangingPunct="0">
                <a:spcBef>
                  <a:spcPct val="50000"/>
                </a:spcBef>
                <a:spcAft>
                  <a:spcPts val="0"/>
                </a:spcAft>
                <a:defRPr/>
              </a:pPr>
              <a:t>‹#›</a:t>
            </a:fld>
            <a:endParaRPr lang="en-US" sz="1000">
              <a:solidFill>
                <a:prstClr val="white"/>
              </a:solidFill>
              <a:latin typeface="Arial"/>
            </a:endParaRPr>
          </a:p>
        </p:txBody>
      </p:sp>
      <p:sp>
        <p:nvSpPr>
          <p:cNvPr id="2060" name="Rectangle 29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86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ransition spd="med" advClick="0"/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ＭＳ Ｐゴシック" pitchFamily="-111" charset="-128"/>
          <a:cs typeface="ＭＳ Ｐゴシック" pitchFamily="-111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-111" charset="0"/>
          <a:ea typeface="ＭＳ Ｐゴシック" pitchFamily="-111" charset="-128"/>
          <a:cs typeface="ＭＳ Ｐゴシック" pitchFamily="-111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-111" charset="0"/>
          <a:ea typeface="ＭＳ Ｐゴシック" pitchFamily="-111" charset="-128"/>
          <a:cs typeface="ＭＳ Ｐゴシック" pitchFamily="-111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-111" charset="0"/>
          <a:ea typeface="ＭＳ Ｐゴシック" pitchFamily="-111" charset="-128"/>
          <a:cs typeface="ＭＳ Ｐゴシック" pitchFamily="-111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-111" charset="0"/>
          <a:ea typeface="ＭＳ Ｐゴシック" pitchFamily="-111" charset="-128"/>
          <a:cs typeface="ＭＳ Ｐゴシック" pitchFamily="-111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itchFamily="-111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itchFamily="-111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itchFamily="-111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itchFamily="-111" charset="0"/>
        </a:defRPr>
      </a:lvl9pPr>
    </p:titleStyle>
    <p:bodyStyle>
      <a:lvl1pPr marL="228600" indent="-228600" algn="l" rtl="0" eaLnBrk="1" fontAlgn="base" hangingPunct="1">
        <a:spcBef>
          <a:spcPct val="20000"/>
        </a:spcBef>
        <a:spcAft>
          <a:spcPct val="0"/>
        </a:spcAft>
        <a:buClr>
          <a:srgbClr val="3B5BA7"/>
        </a:buClr>
        <a:buSzPct val="75000"/>
        <a:buFont typeface="Wingdings" pitchFamily="2" charset="2"/>
        <a:buChar char="n"/>
        <a:defRPr sz="2400" b="1">
          <a:solidFill>
            <a:schemeClr val="tx1"/>
          </a:solidFill>
          <a:latin typeface="+mn-lt"/>
          <a:ea typeface="ＭＳ Ｐゴシック" pitchFamily="-111" charset="-128"/>
          <a:cs typeface="ＭＳ Ｐゴシック" pitchFamily="-111" charset="-128"/>
        </a:defRPr>
      </a:lvl1pPr>
      <a:lvl2pPr marL="514350" indent="-171450" algn="l" rtl="0" eaLnBrk="1" fontAlgn="base" hangingPunct="1">
        <a:spcBef>
          <a:spcPct val="20000"/>
        </a:spcBef>
        <a:spcAft>
          <a:spcPct val="0"/>
        </a:spcAft>
        <a:buClr>
          <a:srgbClr val="386DC4"/>
        </a:buClr>
        <a:buSzPct val="75000"/>
        <a:buFont typeface="Helvetica CE"/>
        <a:buChar char="•"/>
        <a:defRPr sz="2000" b="1">
          <a:solidFill>
            <a:schemeClr val="tx1"/>
          </a:solidFill>
          <a:latin typeface="+mn-lt"/>
          <a:ea typeface="ＭＳ Ｐゴシック" pitchFamily="-111" charset="-128"/>
          <a:cs typeface="ＭＳ Ｐゴシック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990033"/>
        </a:buClr>
        <a:buSzPct val="65000"/>
        <a:buFont typeface="Wingdings" pitchFamily="2" charset="2"/>
        <a:buChar char="w"/>
        <a:defRPr b="1">
          <a:solidFill>
            <a:schemeClr val="tx1"/>
          </a:solidFill>
          <a:latin typeface="+mn-lt"/>
          <a:ea typeface="ＭＳ Ｐゴシック" pitchFamily="-111" charset="-128"/>
          <a:cs typeface="ＭＳ Ｐゴシック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600" b="1">
          <a:solidFill>
            <a:schemeClr val="tx1"/>
          </a:solidFill>
          <a:latin typeface="+mn-lt"/>
          <a:ea typeface="ＭＳ Ｐゴシック" pitchFamily="-111" charset="-128"/>
          <a:cs typeface="ＭＳ Ｐゴシック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000099"/>
        </a:buClr>
        <a:buSzPct val="80000"/>
        <a:buFont typeface="Wingdings" pitchFamily="2" charset="2"/>
        <a:buChar char="§"/>
        <a:defRPr sz="1600">
          <a:solidFill>
            <a:schemeClr val="tx1"/>
          </a:solidFill>
          <a:latin typeface="+mn-lt"/>
          <a:ea typeface="ＭＳ Ｐゴシック" pitchFamily="-111" charset="-128"/>
          <a:cs typeface="ＭＳ Ｐゴシック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00099"/>
        </a:buClr>
        <a:buSzPct val="80000"/>
        <a:buFont typeface="Wingdings" pitchFamily="-111" charset="2"/>
        <a:buChar char="§"/>
        <a:defRPr sz="1600">
          <a:solidFill>
            <a:schemeClr val="tx1"/>
          </a:solidFill>
          <a:latin typeface="+mn-lt"/>
          <a:ea typeface="ＭＳ Ｐゴシック" pitchFamily="-111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000099"/>
        </a:buClr>
        <a:buSzPct val="80000"/>
        <a:buFont typeface="Wingdings" pitchFamily="-111" charset="2"/>
        <a:buChar char="§"/>
        <a:defRPr sz="1600">
          <a:solidFill>
            <a:schemeClr val="tx1"/>
          </a:solidFill>
          <a:latin typeface="+mn-lt"/>
          <a:ea typeface="ＭＳ Ｐゴシック" pitchFamily="-111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000099"/>
        </a:buClr>
        <a:buSzPct val="80000"/>
        <a:buFont typeface="Wingdings" pitchFamily="-111" charset="2"/>
        <a:buChar char="§"/>
        <a:defRPr sz="1600">
          <a:solidFill>
            <a:schemeClr val="tx1"/>
          </a:solidFill>
          <a:latin typeface="+mn-lt"/>
          <a:ea typeface="ＭＳ Ｐゴシック" pitchFamily="-111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000099"/>
        </a:buClr>
        <a:buSzPct val="80000"/>
        <a:buFont typeface="Wingdings" pitchFamily="-111" charset="2"/>
        <a:buChar char="§"/>
        <a:defRPr sz="1600">
          <a:solidFill>
            <a:schemeClr val="tx1"/>
          </a:solidFill>
          <a:latin typeface="+mn-lt"/>
          <a:ea typeface="ＭＳ Ｐゴシック" pitchFamily="-111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9120EF9-3B7A-41C0-8C13-DD8D9084883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67462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Subtitle 24 pt</a:t>
            </a:r>
          </a:p>
          <a:p>
            <a:pPr lvl="1"/>
            <a:r>
              <a:rPr lang="en-US"/>
              <a:t>Second level 22 pt</a:t>
            </a:r>
          </a:p>
          <a:p>
            <a:pPr lvl="2"/>
            <a:r>
              <a:rPr lang="en-US"/>
              <a:t>Third level 20 pt</a:t>
            </a:r>
          </a:p>
          <a:p>
            <a:pPr lvl="3"/>
            <a:r>
              <a:rPr lang="en-US"/>
              <a:t>Fourth level 18pt</a:t>
            </a:r>
          </a:p>
          <a:p>
            <a:pPr lvl="4"/>
            <a:r>
              <a:rPr lang="en-US"/>
              <a:t>Fifth level 18pt</a:t>
            </a:r>
          </a:p>
        </p:txBody>
      </p:sp>
      <p:pic>
        <p:nvPicPr>
          <p:cNvPr id="1027" name="Picture 3"/>
          <p:cNvPicPr>
            <a:picLocks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2286000" cy="1301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028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1219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7" tIns="44450" rIns="90487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Title - 28 Point Helvetica Bold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2400" b="1">
                <a:latin typeface="Tahoma" pitchFamily="-106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Official Use Only</a:t>
            </a:r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4" r:id="rId1"/>
    <p:sldLayoutId id="2147484205" r:id="rId2"/>
    <p:sldLayoutId id="2147484206" r:id="rId3"/>
    <p:sldLayoutId id="2147484207" r:id="rId4"/>
    <p:sldLayoutId id="2147484208" r:id="rId5"/>
    <p:sldLayoutId id="2147484209" r:id="rId6"/>
    <p:sldLayoutId id="2147484210" r:id="rId7"/>
    <p:sldLayoutId id="2147484211" r:id="rId8"/>
    <p:sldLayoutId id="2147484212" r:id="rId9"/>
    <p:sldLayoutId id="2147484213" r:id="rId10"/>
    <p:sldLayoutId id="2147484214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00"/>
          </a:solidFill>
          <a:latin typeface="+mj-lt"/>
          <a:ea typeface="ＭＳ Ｐゴシック" pitchFamily="-106" charset="-128"/>
          <a:cs typeface="ＭＳ Ｐゴシック" pitchFamily="-106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00"/>
          </a:solidFill>
          <a:latin typeface="Arial" pitchFamily="-106" charset="0"/>
          <a:ea typeface="ＭＳ Ｐゴシック" pitchFamily="-106" charset="-128"/>
          <a:cs typeface="ＭＳ Ｐゴシック" pitchFamily="-106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00"/>
          </a:solidFill>
          <a:latin typeface="Arial" pitchFamily="-106" charset="0"/>
          <a:ea typeface="ＭＳ Ｐゴシック" pitchFamily="-106" charset="-128"/>
          <a:cs typeface="ＭＳ Ｐゴシック" pitchFamily="-106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00"/>
          </a:solidFill>
          <a:latin typeface="Arial" pitchFamily="-106" charset="0"/>
          <a:ea typeface="ＭＳ Ｐゴシック" pitchFamily="-106" charset="-128"/>
          <a:cs typeface="ＭＳ Ｐゴシック" pitchFamily="-106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00"/>
          </a:solidFill>
          <a:latin typeface="Arial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rgbClr val="000000"/>
          </a:solidFill>
          <a:latin typeface="Arial" pitchFamily="-10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rgbClr val="000000"/>
          </a:solidFill>
          <a:latin typeface="Arial" pitchFamily="-10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rgbClr val="000000"/>
          </a:solidFill>
          <a:latin typeface="Arial" pitchFamily="-10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rgbClr val="000000"/>
          </a:solidFill>
          <a:latin typeface="Arial" pitchFamily="-106" charset="0"/>
        </a:defRPr>
      </a:lvl9pPr>
    </p:titleStyle>
    <p:bodyStyle>
      <a:lvl1pPr marL="342900" indent="-17145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400" b="1">
          <a:solidFill>
            <a:srgbClr val="000000"/>
          </a:solidFill>
          <a:latin typeface="+mn-lt"/>
          <a:ea typeface="ＭＳ Ｐゴシック" pitchFamily="-106" charset="-128"/>
          <a:cs typeface="ＭＳ Ｐゴシック" pitchFamily="-106" charset="-128"/>
        </a:defRPr>
      </a:lvl1pPr>
      <a:lvl2pPr marL="6858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200" b="1">
          <a:solidFill>
            <a:srgbClr val="000000"/>
          </a:solidFill>
          <a:latin typeface="+mn-lt"/>
          <a:ea typeface="ＭＳ Ｐゴシック" pitchFamily="-106" charset="-128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rgbClr val="000000"/>
          </a:solidFill>
          <a:latin typeface="+mn-lt"/>
          <a:ea typeface="ＭＳ Ｐゴシック" pitchFamily="-106" charset="-128"/>
        </a:defRPr>
      </a:lvl3pPr>
      <a:lvl4pPr marL="1543050" indent="-17145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b="1">
          <a:solidFill>
            <a:srgbClr val="000000"/>
          </a:solidFill>
          <a:latin typeface="+mn-lt"/>
          <a:ea typeface="ＭＳ Ｐゴシック" pitchFamily="-106" charset="-128"/>
        </a:defRPr>
      </a:lvl4pPr>
      <a:lvl5pPr marL="1943100" indent="-1143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b="1">
          <a:solidFill>
            <a:srgbClr val="000000"/>
          </a:solidFill>
          <a:latin typeface="+mn-lt"/>
          <a:ea typeface="ＭＳ Ｐゴシック" pitchFamily="-106" charset="-128"/>
        </a:defRPr>
      </a:lvl5pPr>
      <a:lvl6pPr marL="2400300" indent="-114300" algn="l" rtl="0" fontAlgn="base">
        <a:spcBef>
          <a:spcPct val="20000"/>
        </a:spcBef>
        <a:spcAft>
          <a:spcPct val="0"/>
        </a:spcAft>
        <a:buSzPct val="100000"/>
        <a:buChar char="•"/>
        <a:defRPr b="1">
          <a:solidFill>
            <a:srgbClr val="000000"/>
          </a:solidFill>
          <a:latin typeface="+mn-lt"/>
          <a:ea typeface="ＭＳ Ｐゴシック" pitchFamily="-106" charset="-128"/>
        </a:defRPr>
      </a:lvl6pPr>
      <a:lvl7pPr marL="2857500" indent="-114300" algn="l" rtl="0" fontAlgn="base">
        <a:spcBef>
          <a:spcPct val="20000"/>
        </a:spcBef>
        <a:spcAft>
          <a:spcPct val="0"/>
        </a:spcAft>
        <a:buSzPct val="100000"/>
        <a:buChar char="•"/>
        <a:defRPr b="1">
          <a:solidFill>
            <a:srgbClr val="000000"/>
          </a:solidFill>
          <a:latin typeface="+mn-lt"/>
          <a:ea typeface="ＭＳ Ｐゴシック" pitchFamily="-106" charset="-128"/>
        </a:defRPr>
      </a:lvl7pPr>
      <a:lvl8pPr marL="3314700" indent="-114300" algn="l" rtl="0" fontAlgn="base">
        <a:spcBef>
          <a:spcPct val="20000"/>
        </a:spcBef>
        <a:spcAft>
          <a:spcPct val="0"/>
        </a:spcAft>
        <a:buSzPct val="100000"/>
        <a:buChar char="•"/>
        <a:defRPr b="1">
          <a:solidFill>
            <a:srgbClr val="000000"/>
          </a:solidFill>
          <a:latin typeface="+mn-lt"/>
          <a:ea typeface="ＭＳ Ｐゴシック" pitchFamily="-106" charset="-128"/>
        </a:defRPr>
      </a:lvl8pPr>
      <a:lvl9pPr marL="3771900" indent="-114300" algn="l" rtl="0" fontAlgn="base">
        <a:spcBef>
          <a:spcPct val="20000"/>
        </a:spcBef>
        <a:spcAft>
          <a:spcPct val="0"/>
        </a:spcAft>
        <a:buSzPct val="100000"/>
        <a:buChar char="•"/>
        <a:defRPr b="1">
          <a:solidFill>
            <a:srgbClr val="000000"/>
          </a:solidFill>
          <a:latin typeface="+mn-lt"/>
          <a:ea typeface="ＭＳ Ｐゴシック" pitchFamily="-106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PT_Subpage-02.png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6086899"/>
            <a:ext cx="9143391" cy="6948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7" cy="253593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2488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02825" y="6357403"/>
            <a:ext cx="44575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>
                    <a:tint val="75000"/>
                  </a:prstClr>
                </a:solidFill>
                <a:latin typeface="Arial"/>
              </a:rPr>
              <a:t>Presentation Design Workshop</a:t>
            </a:r>
            <a:endParaRPr lang="en-US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740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F49B8720-E526-BD45-92D7-B4028BF31DD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3370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01" r:id="rId1"/>
    <p:sldLayoutId id="2147484302" r:id="rId2"/>
    <p:sldLayoutId id="2147484303" r:id="rId3"/>
    <p:sldLayoutId id="2147484304" r:id="rId4"/>
    <p:sldLayoutId id="2147484305" r:id="rId5"/>
    <p:sldLayoutId id="2147484306" r:id="rId6"/>
    <p:sldLayoutId id="2147484307" r:id="rId7"/>
    <p:sldLayoutId id="2147484308" r:id="rId8"/>
    <p:sldLayoutId id="2147484309" r:id="rId9"/>
    <p:sldLayoutId id="2147484310" r:id="rId10"/>
    <p:sldLayoutId id="2147484311" r:id="rId11"/>
    <p:sldLayoutId id="2147484312" r:id="rId12"/>
  </p:sldLayoutIdLst>
  <p:timing>
    <p:tnLst>
      <p:par>
        <p:cTn id="1" dur="indefinite" restart="never" nodeType="tmRoot"/>
      </p:par>
    </p:tnLst>
  </p:timing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F7DEC64-198F-4B42-BA16-ADE055470DCA}" type="datetimeFigureOut">
              <a:rPr lang="en-IN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07-05-2014</a:t>
            </a:fld>
            <a:endParaRPr lang="en-IN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IN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8607F240-7D4E-4D4F-9261-417C2E0897E9}" type="slidenum">
              <a:rPr lang="en-IN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IN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29622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4" r:id="rId1"/>
    <p:sldLayoutId id="2147484315" r:id="rId2"/>
    <p:sldLayoutId id="2147484316" r:id="rId3"/>
    <p:sldLayoutId id="2147484317" r:id="rId4"/>
    <p:sldLayoutId id="2147484318" r:id="rId5"/>
    <p:sldLayoutId id="2147484319" r:id="rId6"/>
    <p:sldLayoutId id="2147484320" r:id="rId7"/>
    <p:sldLayoutId id="2147484321" r:id="rId8"/>
    <p:sldLayoutId id="2147484322" r:id="rId9"/>
    <p:sldLayoutId id="2147484323" r:id="rId10"/>
    <p:sldLayoutId id="214748432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 Micro-Systems Enabled Transformation in PV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Michael Haney, Ph.D.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Program Director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85800" y="5053572"/>
            <a:ext cx="5943600" cy="966228"/>
          </a:xfrm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black"/>
                </a:solidFill>
                <a:latin typeface="Arial"/>
              </a:rPr>
              <a:t>Workshop on </a:t>
            </a:r>
            <a:r>
              <a:rPr lang="en-US" dirty="0" err="1">
                <a:solidFill>
                  <a:prstClr val="black"/>
                </a:solidFill>
                <a:latin typeface="Arial"/>
              </a:rPr>
              <a:t>Microscale</a:t>
            </a:r>
            <a:r>
              <a:rPr lang="en-US" dirty="0">
                <a:solidFill>
                  <a:prstClr val="black"/>
                </a:solidFill>
                <a:latin typeface="Arial"/>
              </a:rPr>
              <a:t> Concentrated </a:t>
            </a:r>
            <a:r>
              <a:rPr lang="en-US" dirty="0" smtClean="0">
                <a:solidFill>
                  <a:prstClr val="black"/>
                </a:solidFill>
                <a:latin typeface="Arial"/>
              </a:rPr>
              <a:t>Photovoltaics (</a:t>
            </a:r>
            <a:r>
              <a:rPr lang="en-US" dirty="0" smtClean="0">
                <a:solidFill>
                  <a:prstClr val="black"/>
                </a:solidFill>
                <a:latin typeface="Symbol" pitchFamily="18" charset="2"/>
              </a:rPr>
              <a:t>m</a:t>
            </a:r>
            <a:r>
              <a:rPr lang="en-US" dirty="0" smtClean="0">
                <a:solidFill>
                  <a:prstClr val="black"/>
                </a:solidFill>
                <a:latin typeface="Arial"/>
              </a:rPr>
              <a:t>-CPV)</a:t>
            </a:r>
            <a:endParaRPr lang="en-US" dirty="0">
              <a:solidFill>
                <a:prstClr val="black"/>
              </a:solidFill>
              <a:latin typeface="Arial"/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Arial"/>
              </a:rPr>
              <a:t>May 8-9</a:t>
            </a:r>
            <a:r>
              <a:rPr lang="en-US" baseline="30000" dirty="0" smtClean="0">
                <a:solidFill>
                  <a:prstClr val="black"/>
                </a:solidFill>
                <a:latin typeface="Arial"/>
              </a:rPr>
              <a:t>th</a:t>
            </a:r>
            <a:r>
              <a:rPr lang="en-US" dirty="0" smtClean="0">
                <a:solidFill>
                  <a:prstClr val="black"/>
                </a:solidFill>
                <a:latin typeface="Arial"/>
              </a:rPr>
              <a:t>, 2014</a:t>
            </a:r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7938"/>
            <a:ext cx="2133600" cy="365125"/>
          </a:xfrm>
        </p:spPr>
        <p:txBody>
          <a:bodyPr/>
          <a:lstStyle/>
          <a:p>
            <a:fld id="{F49B8720-E526-BD45-92D7-B4028BF31D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4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295376" y="5257800"/>
          <a:ext cx="6553224" cy="1511653"/>
        </p:xfrm>
        <a:graphic>
          <a:graphicData uri="http://schemas.openxmlformats.org/drawingml/2006/table">
            <a:tbl>
              <a:tblPr/>
              <a:tblGrid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</a:tblGrid>
              <a:tr h="1511653"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Seattle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Portland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Detroit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Chicago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New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York City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Boston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Wilmington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Minneapolis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New Orleans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Atlanta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Miami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Tampa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San Francisco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Los Angeles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Boulder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Honolulu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Fresno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Grand Junction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Reno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Flagstaff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Tonopah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Prescott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Albuquerque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Phoenix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Tucson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Las Vegas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Dagget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6443246"/>
            <a:ext cx="91439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prstClr val="black"/>
                </a:solidFill>
              </a:rPr>
              <a:t>Annual Average Global Solar Radiation on a 2-axis tracking system per day (kWh/m</a:t>
            </a:r>
            <a:r>
              <a:rPr lang="en-US" sz="1600" b="1" baseline="30000" dirty="0" smtClean="0">
                <a:solidFill>
                  <a:prstClr val="black"/>
                </a:solidFill>
              </a:rPr>
              <a:t>2</a:t>
            </a:r>
            <a:r>
              <a:rPr lang="en-US" sz="1600" b="1" dirty="0" smtClean="0">
                <a:solidFill>
                  <a:prstClr val="black"/>
                </a:solidFill>
              </a:rPr>
              <a:t>-day)</a:t>
            </a:r>
            <a:endParaRPr lang="en-US" sz="1600" b="1" dirty="0">
              <a:solidFill>
                <a:prstClr val="black"/>
              </a:solidFill>
            </a:endParaRPr>
          </a:p>
        </p:txBody>
      </p:sp>
      <p:graphicFrame>
        <p:nvGraphicFramePr>
          <p:cNvPr id="9" name="Char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9024438"/>
              </p:ext>
            </p:extLst>
          </p:nvPr>
        </p:nvGraphicFramePr>
        <p:xfrm>
          <a:off x="228600" y="0"/>
          <a:ext cx="86868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8153400" y="5334000"/>
            <a:ext cx="990600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1050" dirty="0" smtClean="0">
                <a:solidFill>
                  <a:prstClr val="black"/>
                </a:solidFill>
              </a:rPr>
              <a:t>Data from: Christian A. </a:t>
            </a:r>
            <a:r>
              <a:rPr lang="en-IN" sz="1050" dirty="0" err="1" smtClean="0">
                <a:solidFill>
                  <a:prstClr val="black"/>
                </a:solidFill>
              </a:rPr>
              <a:t>Gueymard</a:t>
            </a:r>
            <a:r>
              <a:rPr lang="en-IN" sz="1050" dirty="0" smtClean="0">
                <a:solidFill>
                  <a:prstClr val="black"/>
                </a:solidFill>
              </a:rPr>
              <a:t>, </a:t>
            </a:r>
            <a:r>
              <a:rPr lang="nl-NL" sz="1050" dirty="0" smtClean="0">
                <a:solidFill>
                  <a:prstClr val="black"/>
                </a:solidFill>
              </a:rPr>
              <a:t>Proc. of SPIE Vol. 7046</a:t>
            </a:r>
            <a:endParaRPr lang="en-IN" sz="105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72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295376" y="5257800"/>
          <a:ext cx="6553224" cy="1511653"/>
        </p:xfrm>
        <a:graphic>
          <a:graphicData uri="http://schemas.openxmlformats.org/drawingml/2006/table">
            <a:tbl>
              <a:tblPr/>
              <a:tblGrid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</a:tblGrid>
              <a:tr h="1511653"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Seattle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Portland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Detroit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Chicago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New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York City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Boston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Wilmington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Minneapolis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New Orleans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Atlanta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Miami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Tampa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San Francisco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Los Angeles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Boulder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Honolulu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Fresno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Grand Junction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Reno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Flagstaff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Tonopah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Prescott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Albuquerque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Phoenix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Tucson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Las Vegas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Dagget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6443246"/>
            <a:ext cx="91439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prstClr val="black"/>
                </a:solidFill>
              </a:rPr>
              <a:t>Annual Average Global Solar Radiation on a 2-axis tracking system per day (kWh/m</a:t>
            </a:r>
            <a:r>
              <a:rPr lang="en-US" sz="1600" b="1" baseline="30000" dirty="0" smtClean="0">
                <a:solidFill>
                  <a:prstClr val="black"/>
                </a:solidFill>
              </a:rPr>
              <a:t>2</a:t>
            </a:r>
            <a:r>
              <a:rPr lang="en-US" sz="1600" b="1" dirty="0" smtClean="0">
                <a:solidFill>
                  <a:prstClr val="black"/>
                </a:solidFill>
              </a:rPr>
              <a:t>-day)</a:t>
            </a:r>
            <a:endParaRPr lang="en-US" sz="1600" b="1" dirty="0">
              <a:solidFill>
                <a:prstClr val="black"/>
              </a:solidFill>
            </a:endParaRPr>
          </a:p>
        </p:txBody>
      </p:sp>
      <p:graphicFrame>
        <p:nvGraphicFramePr>
          <p:cNvPr id="9" name="Chart 8"/>
          <p:cNvGraphicFramePr>
            <a:graphicFrameLocks noGrp="1"/>
          </p:cNvGraphicFramePr>
          <p:nvPr/>
        </p:nvGraphicFramePr>
        <p:xfrm>
          <a:off x="228600" y="0"/>
          <a:ext cx="86868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8153400" y="5334000"/>
            <a:ext cx="990600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1050" dirty="0" smtClean="0">
                <a:solidFill>
                  <a:prstClr val="black"/>
                </a:solidFill>
              </a:rPr>
              <a:t>Data from: Christian A. </a:t>
            </a:r>
            <a:r>
              <a:rPr lang="en-IN" sz="1050" dirty="0" err="1" smtClean="0">
                <a:solidFill>
                  <a:prstClr val="black"/>
                </a:solidFill>
              </a:rPr>
              <a:t>Gueymard</a:t>
            </a:r>
            <a:r>
              <a:rPr lang="en-IN" sz="1050" dirty="0" smtClean="0">
                <a:solidFill>
                  <a:prstClr val="black"/>
                </a:solidFill>
              </a:rPr>
              <a:t>, </a:t>
            </a:r>
            <a:r>
              <a:rPr lang="nl-NL" sz="1050" dirty="0" smtClean="0">
                <a:solidFill>
                  <a:prstClr val="black"/>
                </a:solidFill>
              </a:rPr>
              <a:t>Proc. of SPIE Vol. 7046</a:t>
            </a:r>
            <a:endParaRPr lang="en-IN" sz="1050" dirty="0">
              <a:solidFill>
                <a:prstClr val="black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5715000" y="609600"/>
            <a:ext cx="2133600" cy="4191000"/>
            <a:chOff x="5715000" y="609600"/>
            <a:chExt cx="2133600" cy="4191000"/>
          </a:xfrm>
        </p:grpSpPr>
        <p:sp>
          <p:nvSpPr>
            <p:cNvPr id="6" name="Rectangle 5"/>
            <p:cNvSpPr/>
            <p:nvPr/>
          </p:nvSpPr>
          <p:spPr>
            <a:xfrm>
              <a:off x="5715000" y="609600"/>
              <a:ext cx="2133600" cy="4191000"/>
            </a:xfrm>
            <a:prstGeom prst="rect">
              <a:avLst/>
            </a:prstGeom>
            <a:solidFill>
              <a:srgbClr val="CCECFF">
                <a:alpha val="30196"/>
              </a:srgbClr>
            </a:solidFill>
            <a:ln>
              <a:solidFill>
                <a:schemeClr val="tx1">
                  <a:lumMod val="65000"/>
                  <a:lumOff val="3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AutoShape 66"/>
            <p:cNvSpPr>
              <a:spLocks noChangeArrowheads="1"/>
            </p:cNvSpPr>
            <p:nvPr/>
          </p:nvSpPr>
          <p:spPr bwMode="auto">
            <a:xfrm>
              <a:off x="6096000" y="2115978"/>
              <a:ext cx="1752600" cy="492443"/>
            </a:xfrm>
            <a:prstGeom prst="roundRect">
              <a:avLst>
                <a:gd name="adj" fmla="val 0"/>
              </a:avLst>
            </a:prstGeom>
            <a:noFill/>
            <a:ln w="25400">
              <a:noFill/>
              <a:prstDash val="sysDot"/>
              <a:round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algn="ctr" defTabSz="1019175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kern="0" dirty="0" smtClean="0">
                  <a:solidFill>
                    <a:srgbClr val="000078"/>
                  </a:solidFill>
                  <a:latin typeface="Arial"/>
                </a:rPr>
                <a:t>Projected CPV</a:t>
              </a:r>
            </a:p>
            <a:p>
              <a:pPr algn="ctr" defTabSz="1019175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kern="0" dirty="0" smtClean="0">
                  <a:solidFill>
                    <a:srgbClr val="000078"/>
                  </a:solidFill>
                  <a:latin typeface="Arial"/>
                </a:rPr>
                <a:t>domain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987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 txBox="1">
            <a:spLocks/>
          </p:cNvSpPr>
          <p:nvPr/>
        </p:nvSpPr>
        <p:spPr bwMode="auto"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800" b="1" kern="0" dirty="0">
                <a:solidFill>
                  <a:srgbClr val="003399"/>
                </a:solidFill>
                <a:latin typeface="Arial"/>
                <a:ea typeface="+mj-ea"/>
                <a:cs typeface="+mj-cs"/>
              </a:rPr>
              <a:t>Performance/Cost White-Space Chart for Solar </a:t>
            </a:r>
            <a:r>
              <a:rPr lang="en-US" sz="2800" b="1" kern="0" dirty="0" smtClean="0">
                <a:solidFill>
                  <a:srgbClr val="003399"/>
                </a:solidFill>
                <a:latin typeface="Arial"/>
                <a:ea typeface="+mj-ea"/>
                <a:cs typeface="+mj-cs"/>
              </a:rPr>
              <a:t>PV</a:t>
            </a:r>
            <a:endParaRPr lang="en-US" sz="2800" b="1" i="1" u="sng" kern="0" dirty="0">
              <a:solidFill>
                <a:srgbClr val="003399"/>
              </a:solidFill>
              <a:latin typeface="Arial"/>
              <a:ea typeface="+mj-ea"/>
              <a:cs typeface="+mj-cs"/>
            </a:endParaRPr>
          </a:p>
        </p:txBody>
      </p:sp>
      <p:sp>
        <p:nvSpPr>
          <p:cNvPr id="14" name="Rectangle 16"/>
          <p:cNvSpPr>
            <a:spLocks noChangeArrowheads="1"/>
          </p:cNvSpPr>
          <p:nvPr/>
        </p:nvSpPr>
        <p:spPr bwMode="auto">
          <a:xfrm>
            <a:off x="1638155" y="760562"/>
            <a:ext cx="4610246" cy="4578125"/>
          </a:xfrm>
          <a:prstGeom prst="rect">
            <a:avLst/>
          </a:prstGeom>
          <a:noFill/>
          <a:ln w="28575" algn="ctr">
            <a:solidFill>
              <a:srgbClr val="003399"/>
            </a:solidFill>
            <a:miter lim="800000"/>
            <a:headEnd/>
            <a:tailEnd/>
          </a:ln>
        </p:spPr>
        <p:txBody>
          <a:bodyPr wrap="none" lIns="82550" tIns="39688" rIns="82550" bIns="39688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grpSp>
        <p:nvGrpSpPr>
          <p:cNvPr id="16" name="Group 17"/>
          <p:cNvGrpSpPr>
            <a:grpSpLocks/>
          </p:cNvGrpSpPr>
          <p:nvPr/>
        </p:nvGrpSpPr>
        <p:grpSpPr bwMode="auto">
          <a:xfrm>
            <a:off x="1576862" y="1571559"/>
            <a:ext cx="164404" cy="3050623"/>
            <a:chOff x="601" y="1465"/>
            <a:chExt cx="72" cy="1479"/>
          </a:xfrm>
        </p:grpSpPr>
        <p:sp>
          <p:nvSpPr>
            <p:cNvPr id="18" name="Line 18"/>
            <p:cNvSpPr>
              <a:spLocks noChangeShapeType="1"/>
            </p:cNvSpPr>
            <p:nvPr/>
          </p:nvSpPr>
          <p:spPr bwMode="auto">
            <a:xfrm>
              <a:off x="608" y="2944"/>
              <a:ext cx="64" cy="0"/>
            </a:xfrm>
            <a:prstGeom prst="line">
              <a:avLst/>
            </a:prstGeom>
            <a:noFill/>
            <a:ln w="28575">
              <a:solidFill>
                <a:srgbClr val="003399"/>
              </a:solidFill>
              <a:round/>
              <a:headEnd/>
              <a:tailEnd/>
            </a:ln>
          </p:spPr>
          <p:txBody>
            <a:bodyPr lIns="82550" tIns="39688" rIns="82550" bIns="39688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19" name="Line 19"/>
            <p:cNvSpPr>
              <a:spLocks noChangeShapeType="1"/>
            </p:cNvSpPr>
            <p:nvPr/>
          </p:nvSpPr>
          <p:spPr bwMode="auto">
            <a:xfrm>
              <a:off x="609" y="2573"/>
              <a:ext cx="64" cy="0"/>
            </a:xfrm>
            <a:prstGeom prst="line">
              <a:avLst/>
            </a:prstGeom>
            <a:noFill/>
            <a:ln w="28575">
              <a:solidFill>
                <a:srgbClr val="003399"/>
              </a:solidFill>
              <a:round/>
              <a:headEnd/>
              <a:tailEnd/>
            </a:ln>
          </p:spPr>
          <p:txBody>
            <a:bodyPr lIns="82550" tIns="39688" rIns="82550" bIns="39688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0" name="Line 20"/>
            <p:cNvSpPr>
              <a:spLocks noChangeShapeType="1"/>
            </p:cNvSpPr>
            <p:nvPr/>
          </p:nvSpPr>
          <p:spPr bwMode="auto">
            <a:xfrm>
              <a:off x="609" y="2209"/>
              <a:ext cx="64" cy="0"/>
            </a:xfrm>
            <a:prstGeom prst="line">
              <a:avLst/>
            </a:prstGeom>
            <a:noFill/>
            <a:ln w="28575">
              <a:solidFill>
                <a:srgbClr val="003399"/>
              </a:solidFill>
              <a:round/>
              <a:headEnd/>
              <a:tailEnd/>
            </a:ln>
          </p:spPr>
          <p:txBody>
            <a:bodyPr lIns="82550" tIns="39688" rIns="82550" bIns="39688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1" name="Line 22"/>
            <p:cNvSpPr>
              <a:spLocks noChangeShapeType="1"/>
            </p:cNvSpPr>
            <p:nvPr/>
          </p:nvSpPr>
          <p:spPr bwMode="auto">
            <a:xfrm>
              <a:off x="601" y="1465"/>
              <a:ext cx="64" cy="0"/>
            </a:xfrm>
            <a:prstGeom prst="line">
              <a:avLst/>
            </a:prstGeom>
            <a:noFill/>
            <a:ln w="28575">
              <a:solidFill>
                <a:srgbClr val="003399"/>
              </a:solidFill>
              <a:round/>
              <a:headEnd/>
              <a:tailEnd/>
            </a:ln>
          </p:spPr>
          <p:txBody>
            <a:bodyPr lIns="82550" tIns="39688" rIns="82550" bIns="39688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</p:grpSp>
      <p:sp>
        <p:nvSpPr>
          <p:cNvPr id="24" name="Line 35"/>
          <p:cNvSpPr>
            <a:spLocks noChangeShapeType="1"/>
          </p:cNvSpPr>
          <p:nvPr/>
        </p:nvSpPr>
        <p:spPr bwMode="auto">
          <a:xfrm rot="16200000">
            <a:off x="3055792" y="5324475"/>
            <a:ext cx="133350" cy="0"/>
          </a:xfrm>
          <a:prstGeom prst="line">
            <a:avLst/>
          </a:prstGeom>
          <a:noFill/>
          <a:ln w="28575">
            <a:solidFill>
              <a:srgbClr val="003399"/>
            </a:solidFill>
            <a:round/>
            <a:headEnd/>
            <a:tailEnd/>
          </a:ln>
        </p:spPr>
        <p:txBody>
          <a:bodyPr lIns="82550" tIns="39688" rIns="82550" bIns="3968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5" name="Line 36"/>
          <p:cNvSpPr>
            <a:spLocks noChangeShapeType="1"/>
          </p:cNvSpPr>
          <p:nvPr/>
        </p:nvSpPr>
        <p:spPr bwMode="auto">
          <a:xfrm rot="16200000">
            <a:off x="2142186" y="5333206"/>
            <a:ext cx="131762" cy="0"/>
          </a:xfrm>
          <a:prstGeom prst="line">
            <a:avLst/>
          </a:prstGeom>
          <a:noFill/>
          <a:ln w="28575">
            <a:solidFill>
              <a:srgbClr val="003399"/>
            </a:solidFill>
            <a:round/>
            <a:headEnd/>
            <a:tailEnd/>
          </a:ln>
        </p:spPr>
        <p:txBody>
          <a:bodyPr lIns="82550" tIns="39688" rIns="82550" bIns="3968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6" name="Text Box 38"/>
          <p:cNvSpPr txBox="1">
            <a:spLocks noChangeArrowheads="1"/>
          </p:cNvSpPr>
          <p:nvPr/>
        </p:nvSpPr>
        <p:spPr bwMode="auto">
          <a:xfrm>
            <a:off x="1201590" y="1460250"/>
            <a:ext cx="561975" cy="2286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82550" tIns="39688" rIns="82550" bIns="39688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78"/>
                </a:solidFill>
                <a:effectLst/>
                <a:uLnTx/>
                <a:uFillTx/>
                <a:latin typeface="Arial"/>
              </a:rPr>
              <a:t>10</a:t>
            </a:r>
            <a:r>
              <a:rPr kumimoji="0" lang="en-US" sz="1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000078"/>
                </a:solidFill>
                <a:effectLst/>
                <a:uLnTx/>
                <a:uFillTx/>
                <a:latin typeface="Arial"/>
              </a:rPr>
              <a:t>4</a:t>
            </a:r>
            <a:endParaRPr kumimoji="0" lang="en-US" sz="1200" b="1" i="0" u="none" strike="noStrike" kern="0" cap="none" spc="0" normalizeH="0" baseline="0" noProof="0" dirty="0" smtClean="0">
              <a:ln>
                <a:noFill/>
              </a:ln>
              <a:solidFill>
                <a:srgbClr val="000078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7" name="Text Box 40"/>
          <p:cNvSpPr txBox="1">
            <a:spLocks noChangeArrowheads="1"/>
          </p:cNvSpPr>
          <p:nvPr/>
        </p:nvSpPr>
        <p:spPr bwMode="auto">
          <a:xfrm>
            <a:off x="1338115" y="5424487"/>
            <a:ext cx="5343525" cy="51911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82550" tIns="39688" rIns="82550" bIns="39688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78"/>
                </a:solidFill>
                <a:effectLst/>
                <a:uLnTx/>
                <a:uFillTx/>
                <a:latin typeface="Arial"/>
              </a:rPr>
              <a:t>             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78"/>
                </a:solidFill>
                <a:effectLst/>
                <a:uLnTx/>
                <a:uFillTx/>
                <a:latin typeface="Arial"/>
              </a:rPr>
              <a:t>1000            750                500                250</a:t>
            </a:r>
          </a:p>
          <a:p>
            <a:pPr marL="342900" marR="0" lvl="0" indent="-342900" defTabSz="91440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000078"/>
                </a:solidFill>
                <a:effectLst/>
                <a:uLnTx/>
                <a:uFillTx/>
                <a:latin typeface="Arial"/>
              </a:rPr>
              <a:t>		</a:t>
            </a:r>
          </a:p>
          <a:p>
            <a:pPr marL="342900" marR="0" lvl="0" indent="-342900" algn="ctr" defTabSz="91440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78"/>
                </a:solidFill>
                <a:effectLst/>
                <a:uLnTx/>
                <a:uFillTx/>
                <a:latin typeface="Arial"/>
              </a:rPr>
              <a:t>Solar Cell System Cost Density ($/m</a:t>
            </a:r>
            <a:r>
              <a:rPr kumimoji="0" lang="en-US" sz="16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000078"/>
                </a:solidFill>
                <a:effectLst/>
                <a:uLnTx/>
                <a:uFillTx/>
                <a:latin typeface="Arial"/>
              </a:rPr>
              <a:t>2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78"/>
                </a:solidFill>
                <a:effectLst/>
                <a:uLnTx/>
                <a:uFillTx/>
                <a:latin typeface="Arial"/>
              </a:rPr>
              <a:t>)</a:t>
            </a:r>
            <a:endParaRPr kumimoji="0" lang="en-US" sz="1600" b="1" i="0" u="none" strike="noStrike" kern="0" cap="none" spc="0" normalizeH="0" baseline="30000" noProof="0" dirty="0" smtClean="0">
              <a:ln>
                <a:noFill/>
              </a:ln>
              <a:solidFill>
                <a:srgbClr val="000078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8" name="Text Box 45"/>
          <p:cNvSpPr txBox="1">
            <a:spLocks noChangeArrowheads="1"/>
          </p:cNvSpPr>
          <p:nvPr/>
        </p:nvSpPr>
        <p:spPr bwMode="auto">
          <a:xfrm rot="16200000">
            <a:off x="-1349522" y="3081566"/>
            <a:ext cx="4487862" cy="26481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square" lIns="82550" tIns="39688" rIns="82550" bIns="39688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78"/>
                </a:solidFill>
                <a:effectLst/>
                <a:uLnTx/>
                <a:uFillTx/>
                <a:latin typeface="Arial"/>
              </a:rPr>
              <a:t>20-year energy production density (kWh/m</a:t>
            </a:r>
            <a:r>
              <a:rPr kumimoji="0" lang="en-US" sz="16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000078"/>
                </a:solidFill>
                <a:effectLst/>
                <a:uLnTx/>
                <a:uFillTx/>
                <a:latin typeface="Arial"/>
              </a:rPr>
              <a:t>2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78"/>
                </a:solidFill>
                <a:effectLst/>
                <a:uLnTx/>
                <a:uFillTx/>
                <a:latin typeface="Arial"/>
              </a:rPr>
              <a:t>)</a:t>
            </a:r>
            <a:endParaRPr kumimoji="0" lang="en-US" sz="1600" b="1" i="0" u="none" strike="noStrike" kern="0" cap="none" spc="0" normalizeH="0" baseline="30000" noProof="0" dirty="0" smtClean="0">
              <a:ln>
                <a:noFill/>
              </a:ln>
              <a:solidFill>
                <a:srgbClr val="000078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9" name="AutoShape 66"/>
          <p:cNvSpPr>
            <a:spLocks noChangeArrowheads="1"/>
          </p:cNvSpPr>
          <p:nvPr/>
        </p:nvSpPr>
        <p:spPr bwMode="auto">
          <a:xfrm rot="2482556">
            <a:off x="1983624" y="1461446"/>
            <a:ext cx="685800" cy="155575"/>
          </a:xfrm>
          <a:prstGeom prst="roundRect">
            <a:avLst>
              <a:gd name="adj" fmla="val 0"/>
            </a:avLst>
          </a:prstGeom>
          <a:noFill/>
          <a:ln w="25400">
            <a:noFill/>
            <a:round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marL="0" marR="0" lvl="0" indent="0" defTabSz="101917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</a:rPr>
              <a:t>10 kWh/$</a:t>
            </a:r>
          </a:p>
        </p:txBody>
      </p:sp>
      <p:cxnSp>
        <p:nvCxnSpPr>
          <p:cNvPr id="30" name="Straight Connector 29"/>
          <p:cNvCxnSpPr/>
          <p:nvPr/>
        </p:nvCxnSpPr>
        <p:spPr>
          <a:xfrm rot="10800000">
            <a:off x="946005" y="3152025"/>
            <a:ext cx="6423025" cy="0"/>
          </a:xfrm>
          <a:prstGeom prst="line">
            <a:avLst/>
          </a:prstGeom>
          <a:noFill/>
          <a:ln w="38100" cap="flat" cmpd="sng" algn="ctr">
            <a:noFill/>
            <a:prstDash val="sysDot"/>
          </a:ln>
          <a:effectLst/>
        </p:spPr>
      </p:cxnSp>
      <p:cxnSp>
        <p:nvCxnSpPr>
          <p:cNvPr id="32" name="Straight Connector 31"/>
          <p:cNvCxnSpPr/>
          <p:nvPr/>
        </p:nvCxnSpPr>
        <p:spPr>
          <a:xfrm flipH="1" flipV="1">
            <a:off x="1709405" y="1112434"/>
            <a:ext cx="4538995" cy="4221566"/>
          </a:xfrm>
          <a:prstGeom prst="line">
            <a:avLst/>
          </a:prstGeom>
          <a:noFill/>
          <a:ln w="38100" cap="flat" cmpd="sng" algn="ctr">
            <a:solidFill>
              <a:schemeClr val="accent2"/>
            </a:solidFill>
            <a:prstDash val="sysDot"/>
          </a:ln>
          <a:effectLst/>
        </p:spPr>
      </p:cxnSp>
      <p:sp>
        <p:nvSpPr>
          <p:cNvPr id="35" name="Text Box 42"/>
          <p:cNvSpPr txBox="1">
            <a:spLocks noChangeArrowheads="1"/>
          </p:cNvSpPr>
          <p:nvPr/>
        </p:nvSpPr>
        <p:spPr bwMode="auto">
          <a:xfrm>
            <a:off x="1073171" y="3705306"/>
            <a:ext cx="657224" cy="227884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square" lIns="82550" tIns="39688" rIns="82550" bIns="39688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78"/>
                </a:solidFill>
                <a:effectLst/>
                <a:uLnTx/>
                <a:uFillTx/>
                <a:latin typeface="Arial"/>
              </a:rPr>
              <a:t>4x10</a:t>
            </a:r>
            <a:r>
              <a:rPr kumimoji="0" lang="en-US" sz="1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000078"/>
                </a:solidFill>
                <a:effectLst/>
                <a:uLnTx/>
                <a:uFillTx/>
                <a:latin typeface="Arial"/>
              </a:rPr>
              <a:t>3</a:t>
            </a:r>
          </a:p>
        </p:txBody>
      </p:sp>
      <p:sp>
        <p:nvSpPr>
          <p:cNvPr id="36" name="Text Box 42"/>
          <p:cNvSpPr txBox="1">
            <a:spLocks noChangeArrowheads="1"/>
          </p:cNvSpPr>
          <p:nvPr/>
        </p:nvSpPr>
        <p:spPr bwMode="auto">
          <a:xfrm>
            <a:off x="1066652" y="4532952"/>
            <a:ext cx="657224" cy="227884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square" lIns="82550" tIns="39688" rIns="82550" bIns="39688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78"/>
                </a:solidFill>
                <a:effectLst/>
                <a:uLnTx/>
                <a:uFillTx/>
                <a:latin typeface="Arial"/>
              </a:rPr>
              <a:t>2x10</a:t>
            </a:r>
            <a:r>
              <a:rPr kumimoji="0" lang="en-US" sz="1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000078"/>
                </a:solidFill>
                <a:effectLst/>
                <a:uLnTx/>
                <a:uFillTx/>
                <a:latin typeface="Arial"/>
              </a:rPr>
              <a:t>3</a:t>
            </a:r>
          </a:p>
        </p:txBody>
      </p:sp>
      <p:sp>
        <p:nvSpPr>
          <p:cNvPr id="37" name="Text Box 42"/>
          <p:cNvSpPr txBox="1">
            <a:spLocks noChangeArrowheads="1"/>
          </p:cNvSpPr>
          <p:nvPr/>
        </p:nvSpPr>
        <p:spPr bwMode="auto">
          <a:xfrm>
            <a:off x="1050834" y="3019506"/>
            <a:ext cx="657224" cy="227884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square" lIns="82550" tIns="39688" rIns="82550" bIns="39688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78"/>
                </a:solidFill>
                <a:effectLst/>
                <a:uLnTx/>
                <a:uFillTx/>
                <a:latin typeface="Arial"/>
              </a:rPr>
              <a:t>6x10</a:t>
            </a:r>
            <a:r>
              <a:rPr kumimoji="0" lang="en-US" sz="1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000078"/>
                </a:solidFill>
                <a:effectLst/>
                <a:uLnTx/>
                <a:uFillTx/>
                <a:latin typeface="Arial"/>
              </a:rPr>
              <a:t>3</a:t>
            </a:r>
          </a:p>
        </p:txBody>
      </p:sp>
      <p:grpSp>
        <p:nvGrpSpPr>
          <p:cNvPr id="136" name="Group 135"/>
          <p:cNvGrpSpPr/>
          <p:nvPr/>
        </p:nvGrpSpPr>
        <p:grpSpPr>
          <a:xfrm>
            <a:off x="3810000" y="838200"/>
            <a:ext cx="2438402" cy="4495800"/>
            <a:chOff x="3810000" y="838200"/>
            <a:chExt cx="2438402" cy="4495800"/>
          </a:xfrm>
        </p:grpSpPr>
        <p:cxnSp>
          <p:nvCxnSpPr>
            <p:cNvPr id="41" name="Straight Connector 40"/>
            <p:cNvCxnSpPr/>
            <p:nvPr/>
          </p:nvCxnSpPr>
          <p:spPr>
            <a:xfrm flipH="1" flipV="1">
              <a:off x="3810000" y="838200"/>
              <a:ext cx="2438402" cy="4495800"/>
            </a:xfrm>
            <a:prstGeom prst="line">
              <a:avLst/>
            </a:prstGeom>
            <a:noFill/>
            <a:ln w="38100" cap="flat" cmpd="sng" algn="ctr">
              <a:solidFill>
                <a:schemeClr val="accent2"/>
              </a:solidFill>
              <a:prstDash val="sysDot"/>
            </a:ln>
            <a:effectLst/>
          </p:spPr>
        </p:cxnSp>
        <p:sp>
          <p:nvSpPr>
            <p:cNvPr id="42" name="AutoShape 66"/>
            <p:cNvSpPr>
              <a:spLocks noChangeArrowheads="1"/>
            </p:cNvSpPr>
            <p:nvPr/>
          </p:nvSpPr>
          <p:spPr bwMode="auto">
            <a:xfrm rot="3730943">
              <a:off x="3772116" y="1106638"/>
              <a:ext cx="685800" cy="155575"/>
            </a:xfrm>
            <a:prstGeom prst="roundRect">
              <a:avLst>
                <a:gd name="adj" fmla="val 0"/>
              </a:avLst>
            </a:prstGeom>
            <a:noFill/>
            <a:ln w="25400">
              <a:noFill/>
              <a:round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marL="0" marR="0" lvl="0" indent="0" defTabSz="101917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1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Arial"/>
                </a:rPr>
                <a:t>20 kWh/$</a:t>
              </a: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3276605" y="3352800"/>
            <a:ext cx="228606" cy="1295400"/>
            <a:chOff x="3913671" y="4409495"/>
            <a:chExt cx="117923" cy="1305445"/>
          </a:xfrm>
        </p:grpSpPr>
        <p:cxnSp>
          <p:nvCxnSpPr>
            <p:cNvPr id="55" name="Straight Connector 54"/>
            <p:cNvCxnSpPr/>
            <p:nvPr/>
          </p:nvCxnSpPr>
          <p:spPr>
            <a:xfrm flipV="1">
              <a:off x="3913671" y="4639869"/>
              <a:ext cx="0" cy="998282"/>
            </a:xfrm>
            <a:prstGeom prst="line">
              <a:avLst/>
            </a:prstGeom>
            <a:noFill/>
            <a:ln w="57150" cap="flat" cmpd="sng" algn="ctr">
              <a:solidFill>
                <a:srgbClr val="003399"/>
              </a:solidFill>
              <a:prstDash val="solid"/>
              <a:headEnd type="triangle" w="med" len="med"/>
              <a:tailEnd type="triangle" w="med" len="med"/>
            </a:ln>
            <a:effectLst/>
          </p:spPr>
        </p:cxnSp>
        <p:sp>
          <p:nvSpPr>
            <p:cNvPr id="56" name="AutoShape 66"/>
            <p:cNvSpPr>
              <a:spLocks noChangeArrowheads="1"/>
            </p:cNvSpPr>
            <p:nvPr/>
          </p:nvSpPr>
          <p:spPr bwMode="auto">
            <a:xfrm rot="16200000">
              <a:off x="3338537" y="5021884"/>
              <a:ext cx="1305445" cy="80668"/>
            </a:xfrm>
            <a:prstGeom prst="roundRect">
              <a:avLst>
                <a:gd name="adj" fmla="val 0"/>
              </a:avLst>
            </a:prstGeom>
            <a:noFill/>
            <a:ln w="25400">
              <a:noFill/>
              <a:round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marL="0" marR="0" lvl="0" indent="0" algn="ctr" defTabSz="101917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/>
                </a:rPr>
                <a:t>2015</a:t>
              </a:r>
              <a:r>
                <a:rPr kumimoji="0" 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Arial"/>
                </a:rPr>
                <a:t> 1-sun PV (</a:t>
              </a:r>
              <a:r>
                <a:rPr kumimoji="0" lang="en-US" sz="1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Arial"/>
                </a:rPr>
                <a:t>proj</a:t>
              </a:r>
              <a:r>
                <a:rPr kumimoji="0" 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Arial"/>
                </a:rPr>
                <a:t>.)</a:t>
              </a:r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1676401" y="838200"/>
            <a:ext cx="2743199" cy="2233697"/>
            <a:chOff x="1676401" y="838200"/>
            <a:chExt cx="2743199" cy="2233697"/>
          </a:xfrm>
        </p:grpSpPr>
        <p:sp>
          <p:nvSpPr>
            <p:cNvPr id="61" name="AutoShape 66"/>
            <p:cNvSpPr>
              <a:spLocks noChangeArrowheads="1"/>
            </p:cNvSpPr>
            <p:nvPr/>
          </p:nvSpPr>
          <p:spPr bwMode="auto">
            <a:xfrm>
              <a:off x="2667000" y="2039829"/>
              <a:ext cx="1752600" cy="369332"/>
            </a:xfrm>
            <a:prstGeom prst="roundRect">
              <a:avLst>
                <a:gd name="adj" fmla="val 0"/>
              </a:avLst>
            </a:prstGeom>
            <a:noFill/>
            <a:ln w="25400">
              <a:noFill/>
              <a:round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marL="0" marR="0" lvl="0" indent="0" algn="ctr" defTabSz="101917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</a:rPr>
                <a:t>CPV, ~40% eff. </a:t>
              </a:r>
            </a:p>
            <a:p>
              <a:pPr marL="0" marR="0" lvl="0" indent="0" algn="ctr" defTabSz="101917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</a:rPr>
                <a:t>(direct </a:t>
              </a:r>
              <a:r>
                <a:rPr lang="en-US" sz="1200" b="1" kern="0" dirty="0" smtClean="0">
                  <a:solidFill>
                    <a:srgbClr val="FF0000"/>
                  </a:solidFill>
                  <a:latin typeface="Arial"/>
                </a:rPr>
                <a:t>radiation</a:t>
              </a: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</a:rPr>
                <a:t>)</a:t>
              </a:r>
            </a:p>
          </p:txBody>
        </p:sp>
        <p:grpSp>
          <p:nvGrpSpPr>
            <p:cNvPr id="125" name="Group 124"/>
            <p:cNvGrpSpPr/>
            <p:nvPr/>
          </p:nvGrpSpPr>
          <p:grpSpPr>
            <a:xfrm>
              <a:off x="2726159" y="838200"/>
              <a:ext cx="1102056" cy="1578399"/>
              <a:chOff x="2726159" y="838200"/>
              <a:chExt cx="1102056" cy="1578399"/>
            </a:xfrm>
          </p:grpSpPr>
          <p:sp>
            <p:nvSpPr>
              <p:cNvPr id="64" name="AutoShape 66"/>
              <p:cNvSpPr>
                <a:spLocks noChangeArrowheads="1"/>
              </p:cNvSpPr>
              <p:nvPr/>
            </p:nvSpPr>
            <p:spPr bwMode="auto">
              <a:xfrm rot="16200000">
                <a:off x="2214618" y="1550456"/>
                <a:ext cx="1578399" cy="153888"/>
              </a:xfrm>
              <a:prstGeom prst="roundRect">
                <a:avLst>
                  <a:gd name="adj" fmla="val 0"/>
                </a:avLst>
              </a:prstGeom>
              <a:noFill/>
              <a:ln w="25400">
                <a:noFill/>
                <a:round/>
                <a:headEnd/>
                <a:tailEnd/>
              </a:ln>
            </p:spPr>
            <p:txBody>
              <a:bodyPr wrap="square" lIns="0" tIns="0" rIns="0" bIns="0" anchor="ctr">
                <a:spAutoFit/>
              </a:bodyPr>
              <a:lstStyle/>
              <a:p>
                <a:pPr marL="0" marR="0" lvl="0" indent="0" algn="ctr" defTabSz="1019175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3399"/>
                    </a:solidFill>
                    <a:effectLst/>
                    <a:uLnTx/>
                    <a:uFillTx/>
                    <a:latin typeface="Arial"/>
                  </a:rPr>
                  <a:t>Utility </a:t>
                </a:r>
              </a:p>
            </p:txBody>
          </p:sp>
          <p:grpSp>
            <p:nvGrpSpPr>
              <p:cNvPr id="65" name="Group 64"/>
              <p:cNvGrpSpPr/>
              <p:nvPr/>
            </p:nvGrpSpPr>
            <p:grpSpPr>
              <a:xfrm>
                <a:off x="2726159" y="1276645"/>
                <a:ext cx="1102056" cy="775467"/>
                <a:chOff x="2486168" y="2971802"/>
                <a:chExt cx="1102056" cy="673867"/>
              </a:xfrm>
            </p:grpSpPr>
            <p:sp>
              <p:nvSpPr>
                <p:cNvPr id="66" name="Rectangle 65"/>
                <p:cNvSpPr/>
                <p:nvPr/>
              </p:nvSpPr>
              <p:spPr bwMode="auto">
                <a:xfrm>
                  <a:off x="2521424" y="2999096"/>
                  <a:ext cx="374176" cy="609600"/>
                </a:xfrm>
                <a:prstGeom prst="rect">
                  <a:avLst/>
                </a:prstGeom>
                <a:solidFill>
                  <a:srgbClr val="92D050">
                    <a:alpha val="30196"/>
                  </a:srgbClr>
                </a:solidFill>
                <a:ln w="12700">
                  <a:solidFill>
                    <a:srgbClr val="C00000"/>
                  </a:solidFill>
                  <a:round/>
                  <a:headEnd/>
                  <a:tailEnd/>
                </a:ln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marL="0" marR="0" lvl="0" indent="0" algn="ctr" defTabSz="1019175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1" i="1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3399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cxnSp>
              <p:nvCxnSpPr>
                <p:cNvPr id="67" name="Straight Connector 66"/>
                <p:cNvCxnSpPr/>
                <p:nvPr/>
              </p:nvCxnSpPr>
              <p:spPr>
                <a:xfrm flipV="1">
                  <a:off x="2854656" y="3008192"/>
                  <a:ext cx="0" cy="609600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rgbClr val="C00000"/>
                  </a:solidFill>
                  <a:prstDash val="solid"/>
                  <a:headEnd type="triangle" w="med" len="med"/>
                  <a:tailEnd type="triangle" w="med" len="med"/>
                </a:ln>
                <a:effectLst/>
              </p:spPr>
            </p:cxnSp>
            <p:sp>
              <p:nvSpPr>
                <p:cNvPr id="68" name="AutoShape 66"/>
                <p:cNvSpPr>
                  <a:spLocks noChangeArrowheads="1"/>
                </p:cNvSpPr>
                <p:nvPr/>
              </p:nvSpPr>
              <p:spPr bwMode="auto">
                <a:xfrm rot="16200000">
                  <a:off x="2257568" y="3200402"/>
                  <a:ext cx="609600" cy="152400"/>
                </a:xfrm>
                <a:prstGeom prst="roundRect">
                  <a:avLst>
                    <a:gd name="adj" fmla="val 0"/>
                  </a:avLst>
                </a:prstGeom>
                <a:noFill/>
                <a:ln w="25400">
                  <a:noFill/>
                  <a:round/>
                  <a:headEnd/>
                  <a:tailEnd/>
                </a:ln>
              </p:spPr>
              <p:txBody>
                <a:bodyPr wrap="square" lIns="0" tIns="0" rIns="0" bIns="0" anchor="ctr">
                  <a:spAutoFit/>
                </a:bodyPr>
                <a:lstStyle/>
                <a:p>
                  <a:pPr marL="0" marR="0" lvl="0" indent="0" algn="ctr" defTabSz="1019175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3399"/>
                      </a:solidFill>
                      <a:effectLst/>
                      <a:uLnTx/>
                      <a:uFillTx/>
                      <a:latin typeface="Arial"/>
                    </a:rPr>
                    <a:t>Comm</a:t>
                  </a:r>
                  <a:r>
                    <a:rPr kumimoji="0" lang="en-US" sz="10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uLnTx/>
                      <a:uFillTx/>
                      <a:latin typeface="Arial"/>
                    </a:rPr>
                    <a:t>.</a:t>
                  </a:r>
                </a:p>
              </p:txBody>
            </p:sp>
            <p:sp>
              <p:nvSpPr>
                <p:cNvPr id="69" name="AutoShape 66"/>
                <p:cNvSpPr>
                  <a:spLocks noChangeArrowheads="1"/>
                </p:cNvSpPr>
                <p:nvPr/>
              </p:nvSpPr>
              <p:spPr bwMode="auto">
                <a:xfrm>
                  <a:off x="2902424" y="3097392"/>
                  <a:ext cx="685800" cy="548277"/>
                </a:xfrm>
                <a:prstGeom prst="roundRect">
                  <a:avLst>
                    <a:gd name="adj" fmla="val 0"/>
                  </a:avLst>
                </a:prstGeom>
                <a:noFill/>
                <a:ln w="25400">
                  <a:noFill/>
                  <a:round/>
                  <a:headEnd/>
                  <a:tailEnd/>
                </a:ln>
              </p:spPr>
              <p:txBody>
                <a:bodyPr wrap="square" lIns="0" tIns="0" rIns="0" bIns="0" anchor="ctr">
                  <a:spAutoFit/>
                </a:bodyPr>
                <a:lstStyle/>
                <a:p>
                  <a:pPr marL="0" marR="0" lvl="0" indent="0" defTabSz="1019175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1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9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</a:rPr>
                    <a:t>Tucson</a:t>
                  </a:r>
                </a:p>
                <a:p>
                  <a:pPr marL="0" marR="0" lvl="0" indent="0" defTabSz="1019175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4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  <a:p>
                  <a:pPr marL="0" marR="0" lvl="0" indent="0" defTabSz="1019175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1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9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</a:rPr>
                    <a:t>Reno</a:t>
                  </a:r>
                </a:p>
                <a:p>
                  <a:pPr marL="0" marR="0" lvl="0" indent="0" defTabSz="1019175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1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cxnSp>
              <p:nvCxnSpPr>
                <p:cNvPr id="70" name="Straight Connector 69"/>
                <p:cNvCxnSpPr/>
                <p:nvPr/>
              </p:nvCxnSpPr>
              <p:spPr>
                <a:xfrm flipV="1">
                  <a:off x="2665856" y="3017288"/>
                  <a:ext cx="0" cy="609600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rgbClr val="C00000"/>
                  </a:solidFill>
                  <a:prstDash val="solid"/>
                  <a:headEnd type="triangle" w="med" len="med"/>
                  <a:tailEnd type="triangle" w="med" len="med"/>
                </a:ln>
                <a:effectLst/>
              </p:spPr>
            </p:cxnSp>
          </p:grpSp>
        </p:grpSp>
        <p:grpSp>
          <p:nvGrpSpPr>
            <p:cNvPr id="128" name="Group 127"/>
            <p:cNvGrpSpPr/>
            <p:nvPr/>
          </p:nvGrpSpPr>
          <p:grpSpPr>
            <a:xfrm>
              <a:off x="1676401" y="1676400"/>
              <a:ext cx="181184" cy="1395497"/>
              <a:chOff x="1676401" y="1676400"/>
              <a:chExt cx="181184" cy="1395497"/>
            </a:xfrm>
          </p:grpSpPr>
          <p:cxnSp>
            <p:nvCxnSpPr>
              <p:cNvPr id="59" name="Straight Connector 58"/>
              <p:cNvCxnSpPr/>
              <p:nvPr/>
            </p:nvCxnSpPr>
            <p:spPr>
              <a:xfrm flipV="1">
                <a:off x="1857585" y="2098344"/>
                <a:ext cx="0" cy="609600"/>
              </a:xfrm>
              <a:prstGeom prst="line">
                <a:avLst/>
              </a:prstGeom>
              <a:noFill/>
              <a:ln w="38100" cap="flat" cmpd="sng" algn="ctr">
                <a:solidFill>
                  <a:srgbClr val="C00000"/>
                </a:solidFill>
                <a:prstDash val="solid"/>
                <a:headEnd type="triangle" w="med" len="med"/>
                <a:tailEnd type="triangle" w="med" len="med"/>
              </a:ln>
              <a:effectLst/>
            </p:spPr>
          </p:cxnSp>
          <p:sp>
            <p:nvSpPr>
              <p:cNvPr id="60" name="AutoShape 66"/>
              <p:cNvSpPr>
                <a:spLocks noChangeArrowheads="1"/>
              </p:cNvSpPr>
              <p:nvPr/>
            </p:nvSpPr>
            <p:spPr bwMode="auto">
              <a:xfrm rot="16200000">
                <a:off x="1055596" y="2297205"/>
                <a:ext cx="1395497" cy="153888"/>
              </a:xfrm>
              <a:prstGeom prst="roundRect">
                <a:avLst>
                  <a:gd name="adj" fmla="val 0"/>
                </a:avLst>
              </a:prstGeom>
              <a:noFill/>
              <a:ln w="25400">
                <a:noFill/>
                <a:round/>
                <a:headEnd/>
                <a:tailEnd/>
              </a:ln>
            </p:spPr>
            <p:txBody>
              <a:bodyPr wrap="square" lIns="0" tIns="0" rIns="0" bIns="0" anchor="ctr">
                <a:spAutoFit/>
              </a:bodyPr>
              <a:lstStyle/>
              <a:p>
                <a:pPr marL="0" marR="0" lvl="0" indent="0" algn="ctr" defTabSz="1019175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uLnTx/>
                    <a:uFillTx/>
                    <a:latin typeface="Arial"/>
                  </a:rPr>
                  <a:t>Current CPV (est.)</a:t>
                </a:r>
              </a:p>
            </p:txBody>
          </p:sp>
        </p:grpSp>
      </p:grpSp>
      <p:sp>
        <p:nvSpPr>
          <p:cNvPr id="81" name="Text Box 42"/>
          <p:cNvSpPr txBox="1">
            <a:spLocks noChangeArrowheads="1"/>
          </p:cNvSpPr>
          <p:nvPr/>
        </p:nvSpPr>
        <p:spPr bwMode="auto">
          <a:xfrm>
            <a:off x="1066652" y="2257506"/>
            <a:ext cx="657224" cy="227884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square" lIns="82550" tIns="39688" rIns="82550" bIns="39688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78"/>
                </a:solidFill>
                <a:effectLst/>
                <a:uLnTx/>
                <a:uFillTx/>
                <a:latin typeface="Arial"/>
              </a:rPr>
              <a:t>8x10</a:t>
            </a:r>
            <a:r>
              <a:rPr kumimoji="0" lang="en-US" sz="1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000078"/>
                </a:solidFill>
                <a:effectLst/>
                <a:uLnTx/>
                <a:uFillTx/>
                <a:latin typeface="Arial"/>
              </a:rPr>
              <a:t>3</a:t>
            </a:r>
          </a:p>
        </p:txBody>
      </p:sp>
      <p:sp>
        <p:nvSpPr>
          <p:cNvPr id="82" name="Text Box 42"/>
          <p:cNvSpPr txBox="1">
            <a:spLocks noChangeArrowheads="1"/>
          </p:cNvSpPr>
          <p:nvPr/>
        </p:nvSpPr>
        <p:spPr bwMode="auto">
          <a:xfrm>
            <a:off x="946004" y="740282"/>
            <a:ext cx="762054" cy="227884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square" lIns="82550" tIns="39688" rIns="82550" bIns="39688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 dirty="0" smtClean="0">
                <a:solidFill>
                  <a:srgbClr val="000078"/>
                </a:solidFill>
                <a:latin typeface="Arial"/>
              </a:rPr>
              <a:t>1.2</a:t>
            </a: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78"/>
                </a:solidFill>
                <a:effectLst/>
                <a:uLnTx/>
                <a:uFillTx/>
                <a:latin typeface="Arial"/>
              </a:rPr>
              <a:t>x10</a:t>
            </a:r>
            <a:r>
              <a:rPr kumimoji="0" lang="en-US" sz="1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000078"/>
                </a:solidFill>
                <a:effectLst/>
                <a:uLnTx/>
                <a:uFillTx/>
                <a:latin typeface="Arial"/>
              </a:rPr>
              <a:t>4</a:t>
            </a:r>
          </a:p>
        </p:txBody>
      </p:sp>
      <p:sp>
        <p:nvSpPr>
          <p:cNvPr id="83" name="Line 21"/>
          <p:cNvSpPr>
            <a:spLocks noChangeShapeType="1"/>
          </p:cNvSpPr>
          <p:nvPr/>
        </p:nvSpPr>
        <p:spPr bwMode="auto">
          <a:xfrm>
            <a:off x="1597409" y="2334730"/>
            <a:ext cx="146137" cy="0"/>
          </a:xfrm>
          <a:prstGeom prst="line">
            <a:avLst/>
          </a:prstGeom>
          <a:noFill/>
          <a:ln w="28575">
            <a:solidFill>
              <a:srgbClr val="003399"/>
            </a:solidFill>
            <a:round/>
            <a:headEnd/>
            <a:tailEnd/>
          </a:ln>
        </p:spPr>
        <p:txBody>
          <a:bodyPr lIns="82550" tIns="39688" rIns="82550" bIns="3968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84" name="Line 21"/>
          <p:cNvSpPr>
            <a:spLocks noChangeShapeType="1"/>
          </p:cNvSpPr>
          <p:nvPr/>
        </p:nvSpPr>
        <p:spPr bwMode="auto">
          <a:xfrm>
            <a:off x="1569892" y="809706"/>
            <a:ext cx="146137" cy="0"/>
          </a:xfrm>
          <a:prstGeom prst="line">
            <a:avLst/>
          </a:prstGeom>
          <a:noFill/>
          <a:ln w="28575">
            <a:solidFill>
              <a:srgbClr val="003399"/>
            </a:solidFill>
            <a:round/>
            <a:headEnd/>
            <a:tailEnd/>
          </a:ln>
        </p:spPr>
        <p:txBody>
          <a:bodyPr lIns="82550" tIns="39688" rIns="82550" bIns="3968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grpSp>
        <p:nvGrpSpPr>
          <p:cNvPr id="134" name="Group 133"/>
          <p:cNvGrpSpPr/>
          <p:nvPr/>
        </p:nvGrpSpPr>
        <p:grpSpPr>
          <a:xfrm>
            <a:off x="5029200" y="1219200"/>
            <a:ext cx="595952" cy="1981200"/>
            <a:chOff x="5029200" y="1219200"/>
            <a:chExt cx="595952" cy="1981200"/>
          </a:xfrm>
        </p:grpSpPr>
        <p:sp>
          <p:nvSpPr>
            <p:cNvPr id="49" name="Rectangle 48"/>
            <p:cNvSpPr/>
            <p:nvPr/>
          </p:nvSpPr>
          <p:spPr bwMode="auto">
            <a:xfrm>
              <a:off x="5029200" y="1219200"/>
              <a:ext cx="595952" cy="1981200"/>
            </a:xfrm>
            <a:prstGeom prst="rect">
              <a:avLst/>
            </a:prstGeom>
            <a:solidFill>
              <a:srgbClr val="92D050">
                <a:alpha val="30196"/>
              </a:srgbClr>
            </a:solidFill>
            <a:ln w="12700">
              <a:solidFill>
                <a:srgbClr val="006600"/>
              </a:solidFill>
              <a:round/>
              <a:headEnd/>
              <a:tailEnd/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101917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cxnSp>
          <p:nvCxnSpPr>
            <p:cNvPr id="50" name="Straight Connector 49"/>
            <p:cNvCxnSpPr/>
            <p:nvPr/>
          </p:nvCxnSpPr>
          <p:spPr>
            <a:xfrm flipV="1">
              <a:off x="5257800" y="1219200"/>
              <a:ext cx="0" cy="1981200"/>
            </a:xfrm>
            <a:prstGeom prst="line">
              <a:avLst/>
            </a:prstGeom>
            <a:noFill/>
            <a:ln w="76200" cap="flat" cmpd="sng" algn="ctr">
              <a:solidFill>
                <a:srgbClr val="008000"/>
              </a:solidFill>
              <a:prstDash val="solid"/>
              <a:headEnd type="triangle" w="med" len="med"/>
              <a:tailEnd type="triangle" w="med" len="med"/>
            </a:ln>
            <a:effectLst/>
          </p:spPr>
        </p:cxnSp>
        <p:cxnSp>
          <p:nvCxnSpPr>
            <p:cNvPr id="51" name="Straight Connector 50"/>
            <p:cNvCxnSpPr/>
            <p:nvPr/>
          </p:nvCxnSpPr>
          <p:spPr>
            <a:xfrm flipV="1">
              <a:off x="5486400" y="1219200"/>
              <a:ext cx="0" cy="1981200"/>
            </a:xfrm>
            <a:prstGeom prst="line">
              <a:avLst/>
            </a:prstGeom>
            <a:noFill/>
            <a:ln w="76200" cap="flat" cmpd="sng" algn="ctr">
              <a:solidFill>
                <a:srgbClr val="008000"/>
              </a:solidFill>
              <a:prstDash val="solid"/>
              <a:headEnd type="triangle" w="med" len="med"/>
              <a:tailEnd type="triangle" w="med" len="med"/>
            </a:ln>
            <a:effectLst/>
          </p:spPr>
        </p:cxnSp>
        <p:sp>
          <p:nvSpPr>
            <p:cNvPr id="52" name="AutoShape 66"/>
            <p:cNvSpPr>
              <a:spLocks noChangeArrowheads="1"/>
            </p:cNvSpPr>
            <p:nvPr/>
          </p:nvSpPr>
          <p:spPr bwMode="auto">
            <a:xfrm rot="16200000">
              <a:off x="4661377" y="2085230"/>
              <a:ext cx="1447801" cy="153888"/>
            </a:xfrm>
            <a:prstGeom prst="roundRect">
              <a:avLst>
                <a:gd name="adj" fmla="val 0"/>
              </a:avLst>
            </a:prstGeom>
            <a:noFill/>
            <a:ln w="25400">
              <a:noFill/>
              <a:round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marL="0" marR="0" lvl="0" indent="0" algn="ctr" defTabSz="101917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Arial"/>
                </a:rPr>
                <a:t>Commercial</a:t>
              </a:r>
            </a:p>
          </p:txBody>
        </p:sp>
        <p:sp>
          <p:nvSpPr>
            <p:cNvPr id="53" name="AutoShape 66"/>
            <p:cNvSpPr>
              <a:spLocks noChangeArrowheads="1"/>
            </p:cNvSpPr>
            <p:nvPr/>
          </p:nvSpPr>
          <p:spPr bwMode="auto">
            <a:xfrm rot="16200000">
              <a:off x="4420045" y="2094755"/>
              <a:ext cx="1447801" cy="153888"/>
            </a:xfrm>
            <a:prstGeom prst="roundRect">
              <a:avLst>
                <a:gd name="adj" fmla="val 0"/>
              </a:avLst>
            </a:prstGeom>
            <a:noFill/>
            <a:ln w="25400">
              <a:noFill/>
              <a:round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marL="0" marR="0" lvl="0" indent="0" algn="ctr" defTabSz="101917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Arial"/>
                </a:rPr>
                <a:t>Residential</a:t>
              </a:r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5649688" y="1143000"/>
            <a:ext cx="3341911" cy="3554819"/>
            <a:chOff x="5649688" y="1143000"/>
            <a:chExt cx="3341911" cy="3554819"/>
          </a:xfrm>
        </p:grpSpPr>
        <p:sp>
          <p:nvSpPr>
            <p:cNvPr id="46" name="AutoShape 66"/>
            <p:cNvSpPr>
              <a:spLocks noChangeArrowheads="1"/>
            </p:cNvSpPr>
            <p:nvPr/>
          </p:nvSpPr>
          <p:spPr bwMode="auto">
            <a:xfrm>
              <a:off x="5649688" y="1157253"/>
              <a:ext cx="685800" cy="1862048"/>
            </a:xfrm>
            <a:prstGeom prst="roundRect">
              <a:avLst>
                <a:gd name="adj" fmla="val 0"/>
              </a:avLst>
            </a:prstGeom>
            <a:solidFill>
              <a:srgbClr val="FFFFFF">
                <a:alpha val="50196"/>
              </a:srgbClr>
            </a:solidFill>
            <a:ln w="25400">
              <a:noFill/>
              <a:round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marL="0" marR="0" lvl="0" indent="0" defTabSz="101917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Tucson</a:t>
              </a:r>
            </a:p>
            <a:p>
              <a:pPr marL="0" marR="0" lvl="0" indent="0" defTabSz="101917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  <a:p>
              <a:pPr marL="0" marR="0" lvl="0" indent="0" defTabSz="101917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Reno </a:t>
              </a:r>
            </a:p>
            <a:p>
              <a:pPr marL="0" marR="0" lvl="0" indent="0" defTabSz="101917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  <a:p>
              <a:pPr marL="0" marR="0" lvl="0" indent="0" defTabSz="101917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Los Angeles</a:t>
              </a:r>
            </a:p>
            <a:p>
              <a:pPr marL="0" marR="0" lvl="0" indent="0" defTabSz="101917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  <a:p>
              <a:pPr marL="0" marR="0" lvl="0" indent="0" defTabSz="101917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Minneapolis</a:t>
              </a:r>
            </a:p>
            <a:p>
              <a:pPr marL="0" marR="0" lvl="0" indent="0" defTabSz="101917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  <a:p>
              <a:pPr marL="0" marR="0" lvl="0" indent="0" defTabSz="101917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Portland</a:t>
              </a:r>
            </a:p>
          </p:txBody>
        </p:sp>
        <p:sp>
          <p:nvSpPr>
            <p:cNvPr id="47" name="AutoShape 66"/>
            <p:cNvSpPr>
              <a:spLocks noChangeArrowheads="1"/>
            </p:cNvSpPr>
            <p:nvPr/>
          </p:nvSpPr>
          <p:spPr bwMode="auto">
            <a:xfrm>
              <a:off x="6705600" y="1143000"/>
              <a:ext cx="2285999" cy="3554819"/>
            </a:xfrm>
            <a:prstGeom prst="roundRect">
              <a:avLst>
                <a:gd name="adj" fmla="val 0"/>
              </a:avLst>
            </a:prstGeom>
            <a:noFill/>
            <a:ln w="25400">
              <a:noFill/>
              <a:round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marL="0" marR="0" lvl="0" indent="0" algn="ctr" defTabSz="101917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1" u="none" strike="noStrike" kern="0" cap="none" spc="0" normalizeH="0" baseline="0" noProof="0" dirty="0" smtClean="0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Symbol" panose="05050102010706020507" pitchFamily="18" charset="2"/>
                </a:rPr>
                <a:t>m</a:t>
              </a:r>
              <a:r>
                <a:rPr kumimoji="0" lang="en-US" b="1" i="1" u="none" strike="noStrike" kern="0" cap="none" spc="0" normalizeH="0" baseline="0" noProof="0" dirty="0" smtClean="0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Arial"/>
                </a:rPr>
                <a:t>-CPV</a:t>
              </a:r>
              <a:r>
                <a:rPr kumimoji="0" lang="en-US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Arial"/>
                </a:rPr>
                <a:t> </a:t>
              </a:r>
              <a:r>
                <a:rPr lang="en-US" b="1" kern="0" dirty="0" smtClean="0">
                  <a:solidFill>
                    <a:srgbClr val="006600"/>
                  </a:solidFill>
                  <a:latin typeface="Arial"/>
                </a:rPr>
                <a:t>potential</a:t>
              </a:r>
            </a:p>
            <a:p>
              <a:pPr marL="0" marR="0" lvl="0" indent="0" defTabSz="101917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b="1" i="1" kern="0" dirty="0" smtClean="0">
                  <a:solidFill>
                    <a:srgbClr val="006600"/>
                  </a:solidFill>
                  <a:latin typeface="Arial"/>
                </a:rPr>
                <a:t>  </a:t>
              </a:r>
              <a:r>
                <a:rPr lang="en-US" sz="1400" b="1" i="1" u="sng" kern="0" dirty="0" smtClean="0">
                  <a:solidFill>
                    <a:srgbClr val="006600"/>
                  </a:solidFill>
                  <a:latin typeface="Arial"/>
                </a:rPr>
                <a:t>Straw man capabilities</a:t>
              </a:r>
            </a:p>
            <a:p>
              <a:pPr marL="171450" marR="0" lvl="0" indent="-171450" defTabSz="101917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Wingdings" pitchFamily="2" charset="2"/>
                <a:buChar char="Ø"/>
                <a:tabLst/>
                <a:defRPr/>
              </a:pPr>
              <a:r>
                <a:rPr lang="en-US" sz="1200" b="1" kern="0" dirty="0" smtClean="0">
                  <a:solidFill>
                    <a:srgbClr val="006600"/>
                  </a:solidFill>
                  <a:latin typeface="Arial"/>
                </a:rPr>
                <a:t>35% module eff. (global radiation)</a:t>
              </a:r>
            </a:p>
            <a:p>
              <a:pPr marL="171450" marR="0" lvl="0" indent="-171450" defTabSz="101917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Wingdings" pitchFamily="2" charset="2"/>
                <a:buChar char="Ø"/>
                <a:tabLst/>
                <a:defRPr/>
              </a:pPr>
              <a:r>
                <a:rPr lang="en-US" sz="1200" b="1" kern="0" dirty="0" smtClean="0">
                  <a:solidFill>
                    <a:srgbClr val="006600"/>
                  </a:solidFill>
                  <a:latin typeface="Arial"/>
                </a:rPr>
                <a:t>Module cost per m</a:t>
              </a:r>
              <a:r>
                <a:rPr lang="en-US" sz="1200" b="1" kern="0" baseline="30000" dirty="0" smtClean="0">
                  <a:solidFill>
                    <a:srgbClr val="006600"/>
                  </a:solidFill>
                  <a:latin typeface="Arial"/>
                </a:rPr>
                <a:t>2</a:t>
              </a:r>
              <a:r>
                <a:rPr lang="en-US" sz="1200" b="1" kern="0" dirty="0" smtClean="0">
                  <a:solidFill>
                    <a:srgbClr val="006600"/>
                  </a:solidFill>
                  <a:latin typeface="Arial"/>
                </a:rPr>
                <a:t> same as 1-sun (i.e., 2x less in $/</a:t>
              </a:r>
              <a:r>
                <a:rPr lang="en-US" sz="1200" b="1" kern="0" dirty="0" err="1" smtClean="0">
                  <a:solidFill>
                    <a:srgbClr val="006600"/>
                  </a:solidFill>
                  <a:latin typeface="Arial"/>
                </a:rPr>
                <a:t>W</a:t>
              </a:r>
              <a:r>
                <a:rPr lang="en-US" sz="1200" b="1" kern="0" baseline="-25000" dirty="0" err="1" smtClean="0">
                  <a:solidFill>
                    <a:srgbClr val="006600"/>
                  </a:solidFill>
                  <a:latin typeface="Arial"/>
                </a:rPr>
                <a:t>p</a:t>
              </a:r>
              <a:r>
                <a:rPr lang="en-US" sz="1200" b="1" kern="0" dirty="0" smtClean="0">
                  <a:solidFill>
                    <a:srgbClr val="006600"/>
                  </a:solidFill>
                  <a:latin typeface="Arial"/>
                </a:rPr>
                <a:t>)</a:t>
              </a:r>
              <a:endParaRPr lang="en-US" sz="1200" b="1" kern="0" baseline="-25000" dirty="0" smtClean="0">
                <a:solidFill>
                  <a:srgbClr val="006600"/>
                </a:solidFill>
                <a:latin typeface="Arial"/>
              </a:endParaRPr>
            </a:p>
            <a:p>
              <a:pPr marL="171450" marR="0" lvl="0" indent="-171450" defTabSz="101917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Wingdings" pitchFamily="2" charset="2"/>
                <a:buChar char="Ø"/>
                <a:tabLst/>
                <a:defRPr/>
              </a:pPr>
              <a:r>
                <a:rPr lang="en-US" sz="1200" b="1" kern="0" dirty="0" smtClean="0">
                  <a:solidFill>
                    <a:srgbClr val="006600"/>
                  </a:solidFill>
                  <a:latin typeface="Arial"/>
                </a:rPr>
                <a:t>50% of BOS cost ~ installed footprint</a:t>
              </a:r>
              <a:r>
                <a:rPr lang="en-US" sz="1200" b="1" kern="0" dirty="0" smtClean="0">
                  <a:solidFill>
                    <a:srgbClr val="006600"/>
                  </a:solidFill>
                  <a:latin typeface="Arial"/>
                  <a:sym typeface="Wingdings" pitchFamily="2" charset="2"/>
                </a:rPr>
                <a:t> 25% lower $/m</a:t>
              </a:r>
              <a:r>
                <a:rPr lang="en-US" sz="1200" b="1" kern="0" baseline="30000" dirty="0" smtClean="0">
                  <a:solidFill>
                    <a:srgbClr val="006600"/>
                  </a:solidFill>
                  <a:latin typeface="Arial"/>
                  <a:sym typeface="Wingdings" pitchFamily="2" charset="2"/>
                </a:rPr>
                <a:t>2</a:t>
              </a:r>
            </a:p>
            <a:p>
              <a:pPr marL="628650" lvl="1" indent="-171450" defTabSz="1019175" fontAlgn="auto">
                <a:spcBef>
                  <a:spcPts val="0"/>
                </a:spcBef>
                <a:spcAft>
                  <a:spcPts val="600"/>
                </a:spcAft>
                <a:buFont typeface="Arial" pitchFamily="34" charset="0"/>
                <a:buChar char="•"/>
                <a:defRPr/>
              </a:pPr>
              <a:r>
                <a:rPr lang="en-US" sz="1200" b="1" kern="0" dirty="0" smtClean="0">
                  <a:solidFill>
                    <a:srgbClr val="006600"/>
                  </a:solidFill>
                  <a:latin typeface="Arial"/>
                </a:rPr>
                <a:t>Res. Rooftop </a:t>
              </a:r>
              <a:r>
                <a:rPr lang="en-US" sz="1200" b="1" kern="0" dirty="0" smtClean="0">
                  <a:solidFill>
                    <a:srgbClr val="006600"/>
                  </a:solidFill>
                  <a:latin typeface="Arial"/>
                  <a:sym typeface="Wingdings" pitchFamily="2" charset="2"/>
                </a:rPr>
                <a:t> ~$1/W</a:t>
              </a:r>
              <a:endParaRPr lang="en-US" sz="1200" b="1" kern="0" dirty="0" smtClean="0">
                <a:solidFill>
                  <a:srgbClr val="006600"/>
                </a:solidFill>
                <a:latin typeface="Arial"/>
              </a:endParaRPr>
            </a:p>
            <a:p>
              <a:pPr marL="171450" marR="0" lvl="0" indent="-171450" defTabSz="101917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Wingdings" pitchFamily="2" charset="2"/>
                <a:buChar char="Ø"/>
                <a:tabLst/>
                <a:defRPr/>
              </a:pPr>
              <a:r>
                <a:rPr lang="en-US" sz="1200" b="1" kern="0" dirty="0" smtClean="0">
                  <a:solidFill>
                    <a:srgbClr val="006600"/>
                  </a:solidFill>
                  <a:latin typeface="Arial"/>
                </a:rPr>
                <a:t>50% increase in constrained-space PV market</a:t>
              </a:r>
            </a:p>
            <a:p>
              <a:pPr marL="171450" marR="0" lvl="0" indent="-171450" defTabSz="101917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lang="en-US" sz="1200" b="1" kern="0" dirty="0" smtClean="0">
                <a:solidFill>
                  <a:srgbClr val="006600"/>
                </a:solidFill>
                <a:latin typeface="Arial"/>
              </a:endParaRPr>
            </a:p>
            <a:p>
              <a:pPr marL="171450" marR="0" lvl="0" indent="-171450" defTabSz="101917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lang="en-US" sz="1200" b="1" kern="0" dirty="0" smtClean="0">
                <a:solidFill>
                  <a:srgbClr val="006600"/>
                </a:solidFill>
                <a:latin typeface="Arial"/>
              </a:endParaRPr>
            </a:p>
            <a:p>
              <a:pPr marL="0" marR="0" lvl="0" indent="0" defTabSz="101917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600" b="1" kern="0" dirty="0" smtClean="0">
                <a:solidFill>
                  <a:srgbClr val="006600"/>
                </a:solidFill>
                <a:latin typeface="Arial"/>
              </a:endParaRPr>
            </a:p>
            <a:p>
              <a:pPr marL="0" marR="0" lvl="0" indent="0" algn="ctr" defTabSz="101917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/>
              </a:endParaRPr>
            </a:p>
          </p:txBody>
        </p:sp>
      </p:grpSp>
      <p:cxnSp>
        <p:nvCxnSpPr>
          <p:cNvPr id="4" name="Straight Arrow Connector 3"/>
          <p:cNvCxnSpPr/>
          <p:nvPr/>
        </p:nvCxnSpPr>
        <p:spPr>
          <a:xfrm flipH="1">
            <a:off x="6324600" y="1295400"/>
            <a:ext cx="457200" cy="0"/>
          </a:xfrm>
          <a:prstGeom prst="straightConnector1">
            <a:avLst/>
          </a:prstGeom>
          <a:ln>
            <a:solidFill>
              <a:srgbClr val="008000"/>
            </a:solidFill>
            <a:prstDash val="sys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Line 32"/>
          <p:cNvSpPr>
            <a:spLocks noChangeShapeType="1"/>
          </p:cNvSpPr>
          <p:nvPr/>
        </p:nvSpPr>
        <p:spPr bwMode="auto">
          <a:xfrm rot="16200000">
            <a:off x="5189390" y="5318125"/>
            <a:ext cx="133350" cy="0"/>
          </a:xfrm>
          <a:prstGeom prst="line">
            <a:avLst/>
          </a:prstGeom>
          <a:noFill/>
          <a:ln w="28575">
            <a:solidFill>
              <a:srgbClr val="003399"/>
            </a:solidFill>
            <a:round/>
            <a:headEnd/>
            <a:tailEnd/>
          </a:ln>
        </p:spPr>
        <p:txBody>
          <a:bodyPr lIns="82550" tIns="39688" rIns="82550" bIns="3968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3" name="Line 34"/>
          <p:cNvSpPr>
            <a:spLocks noChangeShapeType="1"/>
          </p:cNvSpPr>
          <p:nvPr/>
        </p:nvSpPr>
        <p:spPr bwMode="auto">
          <a:xfrm rot="16200000">
            <a:off x="4122590" y="5316537"/>
            <a:ext cx="133350" cy="0"/>
          </a:xfrm>
          <a:prstGeom prst="line">
            <a:avLst/>
          </a:prstGeom>
          <a:noFill/>
          <a:ln w="28575">
            <a:solidFill>
              <a:srgbClr val="003399"/>
            </a:solidFill>
            <a:round/>
            <a:headEnd/>
            <a:tailEnd/>
          </a:ln>
        </p:spPr>
        <p:txBody>
          <a:bodyPr lIns="82550" tIns="39688" rIns="82550" bIns="3968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grpSp>
        <p:nvGrpSpPr>
          <p:cNvPr id="130" name="Group 129"/>
          <p:cNvGrpSpPr/>
          <p:nvPr/>
        </p:nvGrpSpPr>
        <p:grpSpPr>
          <a:xfrm>
            <a:off x="4798588" y="3124199"/>
            <a:ext cx="4574012" cy="1295401"/>
            <a:chOff x="4798588" y="3276599"/>
            <a:chExt cx="4574012" cy="1295401"/>
          </a:xfrm>
        </p:grpSpPr>
        <p:sp>
          <p:nvSpPr>
            <p:cNvPr id="72" name="Rectangle 71"/>
            <p:cNvSpPr/>
            <p:nvPr/>
          </p:nvSpPr>
          <p:spPr bwMode="auto">
            <a:xfrm>
              <a:off x="4799166" y="3429000"/>
              <a:ext cx="819801" cy="990600"/>
            </a:xfrm>
            <a:prstGeom prst="rect">
              <a:avLst/>
            </a:prstGeom>
            <a:solidFill>
              <a:srgbClr val="92D050">
                <a:alpha val="30196"/>
              </a:srgbClr>
            </a:solidFill>
            <a:ln w="12700">
              <a:solidFill>
                <a:srgbClr val="003399"/>
              </a:solidFill>
              <a:round/>
              <a:headEnd/>
              <a:tailEnd/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101917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76" name="AutoShape 66"/>
            <p:cNvSpPr>
              <a:spLocks noChangeArrowheads="1"/>
            </p:cNvSpPr>
            <p:nvPr/>
          </p:nvSpPr>
          <p:spPr bwMode="auto">
            <a:xfrm rot="16200000">
              <a:off x="4721982" y="3781710"/>
              <a:ext cx="859310" cy="153888"/>
            </a:xfrm>
            <a:prstGeom prst="roundRect">
              <a:avLst>
                <a:gd name="adj" fmla="val 0"/>
              </a:avLst>
            </a:prstGeom>
            <a:noFill/>
            <a:ln w="25400">
              <a:noFill/>
              <a:round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marL="0" marR="0" lvl="0" indent="0" algn="ctr" defTabSz="101917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/>
                </a:rPr>
                <a:t>Commercial</a:t>
              </a:r>
            </a:p>
          </p:txBody>
        </p:sp>
        <p:sp>
          <p:nvSpPr>
            <p:cNvPr id="77" name="AutoShape 66"/>
            <p:cNvSpPr>
              <a:spLocks noChangeArrowheads="1"/>
            </p:cNvSpPr>
            <p:nvPr/>
          </p:nvSpPr>
          <p:spPr bwMode="auto">
            <a:xfrm rot="16200000">
              <a:off x="4866990" y="3748126"/>
              <a:ext cx="1096941" cy="153888"/>
            </a:xfrm>
            <a:prstGeom prst="roundRect">
              <a:avLst>
                <a:gd name="adj" fmla="val 0"/>
              </a:avLst>
            </a:prstGeom>
            <a:noFill/>
            <a:ln w="25400">
              <a:noFill/>
              <a:round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marL="0" marR="0" lvl="0" indent="0" algn="ctr" defTabSz="101917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/>
                </a:rPr>
                <a:t>Utility</a:t>
              </a:r>
            </a:p>
          </p:txBody>
        </p:sp>
        <p:sp>
          <p:nvSpPr>
            <p:cNvPr id="78" name="AutoShape 66"/>
            <p:cNvSpPr>
              <a:spLocks noChangeArrowheads="1"/>
            </p:cNvSpPr>
            <p:nvPr/>
          </p:nvSpPr>
          <p:spPr bwMode="auto">
            <a:xfrm rot="16200000">
              <a:off x="4440918" y="3810422"/>
              <a:ext cx="873976" cy="158635"/>
            </a:xfrm>
            <a:prstGeom prst="roundRect">
              <a:avLst>
                <a:gd name="adj" fmla="val 0"/>
              </a:avLst>
            </a:prstGeom>
            <a:noFill/>
            <a:ln w="25400">
              <a:noFill/>
              <a:round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marL="0" marR="0" lvl="0" indent="0" algn="ctr" defTabSz="101917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/>
                </a:rPr>
                <a:t>Residential</a:t>
              </a:r>
            </a:p>
          </p:txBody>
        </p:sp>
        <p:sp>
          <p:nvSpPr>
            <p:cNvPr id="79" name="AutoShape 66"/>
            <p:cNvSpPr>
              <a:spLocks noChangeArrowheads="1"/>
            </p:cNvSpPr>
            <p:nvPr/>
          </p:nvSpPr>
          <p:spPr bwMode="auto">
            <a:xfrm>
              <a:off x="5632461" y="3419326"/>
              <a:ext cx="685800" cy="1000274"/>
            </a:xfrm>
            <a:prstGeom prst="roundRect">
              <a:avLst>
                <a:gd name="adj" fmla="val 0"/>
              </a:avLst>
            </a:prstGeom>
            <a:solidFill>
              <a:srgbClr val="FFFFFF">
                <a:alpha val="50196"/>
              </a:srgbClr>
            </a:solidFill>
            <a:ln w="25400">
              <a:noFill/>
              <a:round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marL="0" marR="0" lvl="0" indent="0" defTabSz="101917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Tucson</a:t>
              </a:r>
            </a:p>
            <a:p>
              <a:pPr marL="0" marR="0" lvl="0" indent="0" defTabSz="101917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Reno</a:t>
              </a:r>
            </a:p>
            <a:p>
              <a:pPr marL="0" marR="0" lvl="0" indent="0" defTabSz="101917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Los Angeles</a:t>
              </a:r>
            </a:p>
            <a:p>
              <a:pPr marL="0" marR="0" lvl="0" indent="0" defTabSz="101917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Minneapolis</a:t>
              </a:r>
            </a:p>
            <a:p>
              <a:pPr marL="0" marR="0" lvl="0" indent="0" defTabSz="101917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Portland</a:t>
              </a:r>
            </a:p>
          </p:txBody>
        </p:sp>
        <p:sp>
          <p:nvSpPr>
            <p:cNvPr id="80" name="AutoShape 66"/>
            <p:cNvSpPr>
              <a:spLocks noChangeArrowheads="1"/>
            </p:cNvSpPr>
            <p:nvPr/>
          </p:nvSpPr>
          <p:spPr bwMode="auto">
            <a:xfrm>
              <a:off x="6294286" y="4202668"/>
              <a:ext cx="3078314" cy="369332"/>
            </a:xfrm>
            <a:prstGeom prst="roundRect">
              <a:avLst>
                <a:gd name="adj" fmla="val 0"/>
              </a:avLst>
            </a:prstGeom>
            <a:noFill/>
            <a:ln w="25400">
              <a:noFill/>
              <a:round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marL="0" marR="0" lvl="0" indent="0" algn="ctr" defTabSz="101917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/>
                </a:rPr>
                <a:t>1-Sun PV, 20% module</a:t>
              </a:r>
              <a:r>
                <a:rPr kumimoji="0" lang="en-US" sz="1200" b="1" i="0" u="none" strike="noStrike" kern="0" cap="none" spc="0" normalizeH="0" noProof="0" dirty="0" smtClean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/>
                </a:rPr>
                <a:t> </a:t>
              </a: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/>
                </a:rPr>
                <a:t>eff. </a:t>
              </a:r>
            </a:p>
            <a:p>
              <a:pPr marL="0" marR="0" lvl="0" indent="0" algn="ctr" defTabSz="101917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/>
                </a:rPr>
                <a:t>(global</a:t>
              </a:r>
              <a:r>
                <a:rPr kumimoji="0" lang="en-US" sz="1200" b="1" i="0" u="none" strike="noStrike" kern="0" cap="none" spc="0" normalizeH="0" noProof="0" dirty="0" smtClean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/>
                </a:rPr>
                <a:t> radiation)</a:t>
              </a:r>
              <a:endPara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</a:endParaRPr>
            </a:p>
          </p:txBody>
        </p:sp>
        <p:cxnSp>
          <p:nvCxnSpPr>
            <p:cNvPr id="85" name="Straight Arrow Connector 84"/>
            <p:cNvCxnSpPr/>
            <p:nvPr/>
          </p:nvCxnSpPr>
          <p:spPr>
            <a:xfrm flipH="1" flipV="1">
              <a:off x="6324600" y="4255534"/>
              <a:ext cx="457200" cy="11666"/>
            </a:xfrm>
            <a:prstGeom prst="straightConnector1">
              <a:avLst/>
            </a:prstGeom>
            <a:ln>
              <a:solidFill>
                <a:srgbClr val="003399"/>
              </a:solidFill>
              <a:prstDash val="sysDot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/>
            <p:nvPr/>
          </p:nvCxnSpPr>
          <p:spPr>
            <a:xfrm flipV="1">
              <a:off x="5263738" y="3423062"/>
              <a:ext cx="0" cy="990600"/>
            </a:xfrm>
            <a:prstGeom prst="line">
              <a:avLst/>
            </a:prstGeom>
            <a:noFill/>
            <a:ln w="57150" cap="flat" cmpd="sng" algn="ctr">
              <a:solidFill>
                <a:srgbClr val="003399"/>
              </a:solidFill>
              <a:prstDash val="solid"/>
              <a:headEnd type="triangle" w="med" len="med"/>
              <a:tailEnd type="triangle" w="med" len="med"/>
            </a:ln>
            <a:effectLst/>
          </p:spPr>
        </p:cxnSp>
        <p:cxnSp>
          <p:nvCxnSpPr>
            <p:cNvPr id="118" name="Straight Connector 117"/>
            <p:cNvCxnSpPr/>
            <p:nvPr/>
          </p:nvCxnSpPr>
          <p:spPr>
            <a:xfrm flipV="1">
              <a:off x="5011386" y="3417124"/>
              <a:ext cx="0" cy="990600"/>
            </a:xfrm>
            <a:prstGeom prst="line">
              <a:avLst/>
            </a:prstGeom>
            <a:noFill/>
            <a:ln w="57150" cap="flat" cmpd="sng" algn="ctr">
              <a:solidFill>
                <a:srgbClr val="003399"/>
              </a:solidFill>
              <a:prstDash val="solid"/>
              <a:headEnd type="triangle" w="med" len="med"/>
              <a:tailEnd type="triangle" w="med" len="med"/>
            </a:ln>
            <a:effectLst/>
          </p:spPr>
        </p:cxnSp>
        <p:cxnSp>
          <p:nvCxnSpPr>
            <p:cNvPr id="119" name="Straight Connector 118"/>
            <p:cNvCxnSpPr/>
            <p:nvPr/>
          </p:nvCxnSpPr>
          <p:spPr>
            <a:xfrm flipV="1">
              <a:off x="5526972" y="3429000"/>
              <a:ext cx="0" cy="990600"/>
            </a:xfrm>
            <a:prstGeom prst="line">
              <a:avLst/>
            </a:prstGeom>
            <a:noFill/>
            <a:ln w="57150" cap="flat" cmpd="sng" algn="ctr">
              <a:solidFill>
                <a:srgbClr val="003399"/>
              </a:solidFill>
              <a:prstDash val="solid"/>
              <a:headEnd type="triangle" w="med" len="med"/>
              <a:tailEnd type="triangle" w="med" len="med"/>
            </a:ln>
            <a:effectLst/>
          </p:spPr>
        </p:cxnSp>
      </p:grpSp>
      <p:sp>
        <p:nvSpPr>
          <p:cNvPr id="7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7403"/>
            <a:ext cx="2133600" cy="365125"/>
          </a:xfrm>
        </p:spPr>
        <p:txBody>
          <a:bodyPr/>
          <a:lstStyle/>
          <a:p>
            <a:fld id="{F49B8720-E526-BD45-92D7-B4028BF31D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074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 txBox="1">
            <a:spLocks/>
          </p:cNvSpPr>
          <p:nvPr/>
        </p:nvSpPr>
        <p:spPr bwMode="auto">
          <a:xfrm>
            <a:off x="0" y="-762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800" b="1" kern="0" dirty="0">
                <a:solidFill>
                  <a:srgbClr val="003399"/>
                </a:solidFill>
                <a:latin typeface="Arial"/>
                <a:ea typeface="+mj-ea"/>
                <a:cs typeface="+mj-cs"/>
              </a:rPr>
              <a:t>Performance/Mass White-Space Chart for Solar PV</a:t>
            </a:r>
            <a:endParaRPr lang="en-US" sz="2800" b="1" i="1" u="sng" kern="0" dirty="0">
              <a:solidFill>
                <a:srgbClr val="003399"/>
              </a:solidFill>
              <a:latin typeface="Arial"/>
              <a:ea typeface="+mj-ea"/>
              <a:cs typeface="+mj-cs"/>
            </a:endParaRPr>
          </a:p>
        </p:txBody>
      </p:sp>
      <p:sp>
        <p:nvSpPr>
          <p:cNvPr id="86" name="AutoShape 66"/>
          <p:cNvSpPr>
            <a:spLocks noChangeArrowheads="1"/>
          </p:cNvSpPr>
          <p:nvPr/>
        </p:nvSpPr>
        <p:spPr bwMode="auto">
          <a:xfrm>
            <a:off x="7937" y="6019800"/>
            <a:ext cx="9136063" cy="247650"/>
          </a:xfrm>
          <a:prstGeom prst="roundRect">
            <a:avLst>
              <a:gd name="adj" fmla="val 0"/>
            </a:avLst>
          </a:prstGeom>
          <a:solidFill>
            <a:srgbClr val="CCFFCC"/>
          </a:solidFill>
          <a:ln w="25400">
            <a:noFill/>
            <a:round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defTabSz="1019175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i="1" dirty="0" smtClean="0">
                <a:solidFill>
                  <a:srgbClr val="000000"/>
                </a:solidFill>
              </a:rPr>
              <a:t>There seems to be a trade-off between performance (energy capture) and system mass  </a:t>
            </a:r>
          </a:p>
        </p:txBody>
      </p:sp>
      <p:sp>
        <p:nvSpPr>
          <p:cNvPr id="87" name="AutoShape 12"/>
          <p:cNvSpPr>
            <a:spLocks noChangeArrowheads="1"/>
          </p:cNvSpPr>
          <p:nvPr/>
        </p:nvSpPr>
        <p:spPr bwMode="auto">
          <a:xfrm flipH="1">
            <a:off x="2152650" y="4870450"/>
            <a:ext cx="1884363" cy="296862"/>
          </a:xfrm>
          <a:prstGeom prst="leftArrow">
            <a:avLst>
              <a:gd name="adj1" fmla="val 50000"/>
              <a:gd name="adj2" fmla="val 28946"/>
            </a:avLst>
          </a:prstGeom>
          <a:solidFill>
            <a:srgbClr val="D2DCFA">
              <a:alpha val="23921"/>
            </a:srgbClr>
          </a:solidFill>
          <a:ln w="3175" algn="ctr">
            <a:solidFill>
              <a:srgbClr val="0033CC"/>
            </a:solidFill>
            <a:miter lim="800000"/>
            <a:headEnd/>
            <a:tailEnd/>
          </a:ln>
        </p:spPr>
        <p:txBody>
          <a:bodyPr wrap="none" lIns="82550" tIns="39688" rIns="82550" bIns="39688" anchor="ctr"/>
          <a:lstStyle/>
          <a:p>
            <a:pPr marL="342900" indent="-34290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1000" b="1" smtClean="0">
                <a:solidFill>
                  <a:srgbClr val="000078"/>
                </a:solidFill>
              </a:rPr>
              <a:t> Lower Mass</a:t>
            </a:r>
          </a:p>
        </p:txBody>
      </p:sp>
      <p:sp>
        <p:nvSpPr>
          <p:cNvPr id="88" name="Rectangle 16"/>
          <p:cNvSpPr>
            <a:spLocks noChangeArrowheads="1"/>
          </p:cNvSpPr>
          <p:nvPr/>
        </p:nvSpPr>
        <p:spPr bwMode="auto">
          <a:xfrm>
            <a:off x="1557338" y="1203325"/>
            <a:ext cx="4721225" cy="4208462"/>
          </a:xfrm>
          <a:prstGeom prst="rect">
            <a:avLst/>
          </a:prstGeom>
          <a:noFill/>
          <a:ln w="28575" algn="ctr">
            <a:solidFill>
              <a:srgbClr val="003399"/>
            </a:solidFill>
            <a:miter lim="800000"/>
            <a:headEnd/>
            <a:tailEnd/>
          </a:ln>
        </p:spPr>
        <p:txBody>
          <a:bodyPr wrap="none" lIns="82550" tIns="39688" rIns="82550" bIns="3968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grpSp>
        <p:nvGrpSpPr>
          <p:cNvPr id="89" name="Group 17"/>
          <p:cNvGrpSpPr>
            <a:grpSpLocks/>
          </p:cNvGrpSpPr>
          <p:nvPr/>
        </p:nvGrpSpPr>
        <p:grpSpPr bwMode="auto">
          <a:xfrm>
            <a:off x="1541463" y="1208087"/>
            <a:ext cx="166687" cy="3494088"/>
            <a:chOff x="601" y="1250"/>
            <a:chExt cx="73" cy="1694"/>
          </a:xfrm>
        </p:grpSpPr>
        <p:sp>
          <p:nvSpPr>
            <p:cNvPr id="90" name="Line 18"/>
            <p:cNvSpPr>
              <a:spLocks noChangeShapeType="1"/>
            </p:cNvSpPr>
            <p:nvPr/>
          </p:nvSpPr>
          <p:spPr bwMode="auto">
            <a:xfrm>
              <a:off x="608" y="2944"/>
              <a:ext cx="64" cy="0"/>
            </a:xfrm>
            <a:prstGeom prst="line">
              <a:avLst/>
            </a:prstGeom>
            <a:noFill/>
            <a:ln w="28575">
              <a:solidFill>
                <a:srgbClr val="003399"/>
              </a:solidFill>
              <a:round/>
              <a:headEnd/>
              <a:tailEnd/>
            </a:ln>
          </p:spPr>
          <p:txBody>
            <a:bodyPr lIns="82550" tIns="39688" rIns="82550" bIns="39688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1" name="Line 19"/>
            <p:cNvSpPr>
              <a:spLocks noChangeShapeType="1"/>
            </p:cNvSpPr>
            <p:nvPr/>
          </p:nvSpPr>
          <p:spPr bwMode="auto">
            <a:xfrm>
              <a:off x="609" y="2609"/>
              <a:ext cx="64" cy="0"/>
            </a:xfrm>
            <a:prstGeom prst="line">
              <a:avLst/>
            </a:prstGeom>
            <a:noFill/>
            <a:ln w="28575">
              <a:solidFill>
                <a:srgbClr val="003399"/>
              </a:solidFill>
              <a:round/>
              <a:headEnd/>
              <a:tailEnd/>
            </a:ln>
          </p:spPr>
          <p:txBody>
            <a:bodyPr lIns="82550" tIns="39688" rIns="82550" bIns="39688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2" name="Line 20"/>
            <p:cNvSpPr>
              <a:spLocks noChangeShapeType="1"/>
            </p:cNvSpPr>
            <p:nvPr/>
          </p:nvSpPr>
          <p:spPr bwMode="auto">
            <a:xfrm>
              <a:off x="609" y="2265"/>
              <a:ext cx="64" cy="0"/>
            </a:xfrm>
            <a:prstGeom prst="line">
              <a:avLst/>
            </a:prstGeom>
            <a:noFill/>
            <a:ln w="28575">
              <a:solidFill>
                <a:srgbClr val="003399"/>
              </a:solidFill>
              <a:round/>
              <a:headEnd/>
              <a:tailEnd/>
            </a:ln>
          </p:spPr>
          <p:txBody>
            <a:bodyPr lIns="82550" tIns="39688" rIns="82550" bIns="39688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3" name="Line 21"/>
            <p:cNvSpPr>
              <a:spLocks noChangeShapeType="1"/>
            </p:cNvSpPr>
            <p:nvPr/>
          </p:nvSpPr>
          <p:spPr bwMode="auto">
            <a:xfrm>
              <a:off x="610" y="1930"/>
              <a:ext cx="64" cy="0"/>
            </a:xfrm>
            <a:prstGeom prst="line">
              <a:avLst/>
            </a:prstGeom>
            <a:noFill/>
            <a:ln w="28575">
              <a:solidFill>
                <a:srgbClr val="003399"/>
              </a:solidFill>
              <a:round/>
              <a:headEnd/>
              <a:tailEnd/>
            </a:ln>
          </p:spPr>
          <p:txBody>
            <a:bodyPr lIns="82550" tIns="39688" rIns="82550" bIns="39688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4" name="Line 22"/>
            <p:cNvSpPr>
              <a:spLocks noChangeShapeType="1"/>
            </p:cNvSpPr>
            <p:nvPr/>
          </p:nvSpPr>
          <p:spPr bwMode="auto">
            <a:xfrm>
              <a:off x="601" y="1585"/>
              <a:ext cx="64" cy="0"/>
            </a:xfrm>
            <a:prstGeom prst="line">
              <a:avLst/>
            </a:prstGeom>
            <a:noFill/>
            <a:ln w="28575">
              <a:solidFill>
                <a:srgbClr val="003399"/>
              </a:solidFill>
              <a:round/>
              <a:headEnd/>
              <a:tailEnd/>
            </a:ln>
          </p:spPr>
          <p:txBody>
            <a:bodyPr lIns="82550" tIns="39688" rIns="82550" bIns="39688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5" name="Line 23"/>
            <p:cNvSpPr>
              <a:spLocks noChangeShapeType="1"/>
            </p:cNvSpPr>
            <p:nvPr/>
          </p:nvSpPr>
          <p:spPr bwMode="auto">
            <a:xfrm>
              <a:off x="602" y="1250"/>
              <a:ext cx="64" cy="0"/>
            </a:xfrm>
            <a:prstGeom prst="line">
              <a:avLst/>
            </a:prstGeom>
            <a:noFill/>
            <a:ln w="28575">
              <a:solidFill>
                <a:srgbClr val="003399"/>
              </a:solidFill>
              <a:round/>
              <a:headEnd/>
              <a:tailEnd/>
            </a:ln>
          </p:spPr>
          <p:txBody>
            <a:bodyPr lIns="82550" tIns="39688" rIns="82550" bIns="39688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96" name="Line 24"/>
          <p:cNvSpPr>
            <a:spLocks noChangeShapeType="1"/>
          </p:cNvSpPr>
          <p:nvPr/>
        </p:nvSpPr>
        <p:spPr bwMode="auto">
          <a:xfrm>
            <a:off x="1557338" y="4719637"/>
            <a:ext cx="147637" cy="0"/>
          </a:xfrm>
          <a:prstGeom prst="line">
            <a:avLst/>
          </a:prstGeom>
          <a:noFill/>
          <a:ln w="28575">
            <a:solidFill>
              <a:srgbClr val="003399"/>
            </a:solidFill>
            <a:round/>
            <a:headEnd/>
            <a:tailEnd/>
          </a:ln>
        </p:spPr>
        <p:txBody>
          <a:bodyPr lIns="82550" tIns="39688" rIns="82550" bIns="39688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97" name="Line 25"/>
          <p:cNvSpPr>
            <a:spLocks noChangeShapeType="1"/>
          </p:cNvSpPr>
          <p:nvPr/>
        </p:nvSpPr>
        <p:spPr bwMode="auto">
          <a:xfrm>
            <a:off x="1558925" y="4029075"/>
            <a:ext cx="147638" cy="0"/>
          </a:xfrm>
          <a:prstGeom prst="line">
            <a:avLst/>
          </a:prstGeom>
          <a:noFill/>
          <a:ln w="28575">
            <a:solidFill>
              <a:srgbClr val="003399"/>
            </a:solidFill>
            <a:round/>
            <a:headEnd/>
            <a:tailEnd/>
          </a:ln>
        </p:spPr>
        <p:txBody>
          <a:bodyPr lIns="82550" tIns="39688" rIns="82550" bIns="39688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98" name="Line 31"/>
          <p:cNvSpPr>
            <a:spLocks noChangeShapeType="1"/>
          </p:cNvSpPr>
          <p:nvPr/>
        </p:nvSpPr>
        <p:spPr bwMode="auto">
          <a:xfrm>
            <a:off x="6121400" y="1209675"/>
            <a:ext cx="147638" cy="0"/>
          </a:xfrm>
          <a:prstGeom prst="line">
            <a:avLst/>
          </a:prstGeom>
          <a:noFill/>
          <a:ln w="28575">
            <a:solidFill>
              <a:srgbClr val="003399"/>
            </a:solidFill>
            <a:round/>
            <a:headEnd/>
            <a:tailEnd/>
          </a:ln>
        </p:spPr>
        <p:txBody>
          <a:bodyPr lIns="82550" tIns="39688" rIns="82550" bIns="39688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99" name="Line 32"/>
          <p:cNvSpPr>
            <a:spLocks noChangeShapeType="1"/>
          </p:cNvSpPr>
          <p:nvPr/>
        </p:nvSpPr>
        <p:spPr bwMode="auto">
          <a:xfrm rot="-5400000">
            <a:off x="5399088" y="5343525"/>
            <a:ext cx="133350" cy="0"/>
          </a:xfrm>
          <a:prstGeom prst="line">
            <a:avLst/>
          </a:prstGeom>
          <a:noFill/>
          <a:ln w="28575">
            <a:solidFill>
              <a:srgbClr val="003399"/>
            </a:solidFill>
            <a:round/>
            <a:headEnd/>
            <a:tailEnd/>
          </a:ln>
        </p:spPr>
        <p:txBody>
          <a:bodyPr lIns="82550" tIns="39688" rIns="82550" bIns="39688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00" name="Line 34"/>
          <p:cNvSpPr>
            <a:spLocks noChangeShapeType="1"/>
          </p:cNvSpPr>
          <p:nvPr/>
        </p:nvSpPr>
        <p:spPr bwMode="auto">
          <a:xfrm rot="-5400000">
            <a:off x="4324350" y="5341937"/>
            <a:ext cx="133350" cy="0"/>
          </a:xfrm>
          <a:prstGeom prst="line">
            <a:avLst/>
          </a:prstGeom>
          <a:noFill/>
          <a:ln w="28575">
            <a:solidFill>
              <a:srgbClr val="003399"/>
            </a:solidFill>
            <a:round/>
            <a:headEnd/>
            <a:tailEnd/>
          </a:ln>
        </p:spPr>
        <p:txBody>
          <a:bodyPr lIns="82550" tIns="39688" rIns="82550" bIns="39688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01" name="Line 35"/>
          <p:cNvSpPr>
            <a:spLocks noChangeShapeType="1"/>
          </p:cNvSpPr>
          <p:nvPr/>
        </p:nvSpPr>
        <p:spPr bwMode="auto">
          <a:xfrm rot="-5400000">
            <a:off x="3230563" y="5349875"/>
            <a:ext cx="133350" cy="0"/>
          </a:xfrm>
          <a:prstGeom prst="line">
            <a:avLst/>
          </a:prstGeom>
          <a:noFill/>
          <a:ln w="28575">
            <a:solidFill>
              <a:srgbClr val="003399"/>
            </a:solidFill>
            <a:round/>
            <a:headEnd/>
            <a:tailEnd/>
          </a:ln>
        </p:spPr>
        <p:txBody>
          <a:bodyPr lIns="82550" tIns="39688" rIns="82550" bIns="39688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02" name="Line 36"/>
          <p:cNvSpPr>
            <a:spLocks noChangeShapeType="1"/>
          </p:cNvSpPr>
          <p:nvPr/>
        </p:nvSpPr>
        <p:spPr bwMode="auto">
          <a:xfrm rot="-5400000">
            <a:off x="2088357" y="5358606"/>
            <a:ext cx="131762" cy="0"/>
          </a:xfrm>
          <a:prstGeom prst="line">
            <a:avLst/>
          </a:prstGeom>
          <a:noFill/>
          <a:ln w="28575">
            <a:solidFill>
              <a:srgbClr val="003399"/>
            </a:solidFill>
            <a:round/>
            <a:headEnd/>
            <a:tailEnd/>
          </a:ln>
        </p:spPr>
        <p:txBody>
          <a:bodyPr lIns="82550" tIns="39688" rIns="82550" bIns="39688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03" name="Text Box 38"/>
          <p:cNvSpPr txBox="1">
            <a:spLocks noChangeArrowheads="1"/>
          </p:cNvSpPr>
          <p:nvPr/>
        </p:nvSpPr>
        <p:spPr bwMode="auto">
          <a:xfrm>
            <a:off x="1155700" y="1814512"/>
            <a:ext cx="561975" cy="2286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82550" tIns="39688" rIns="82550" bIns="39688">
            <a:spAutoFit/>
          </a:bodyPr>
          <a:lstStyle/>
          <a:p>
            <a:pPr marL="34290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1200" b="1" smtClean="0">
                <a:solidFill>
                  <a:srgbClr val="000078"/>
                </a:solidFill>
              </a:rPr>
              <a:t>500</a:t>
            </a:r>
          </a:p>
        </p:txBody>
      </p:sp>
      <p:sp>
        <p:nvSpPr>
          <p:cNvPr id="104" name="Text Box 39"/>
          <p:cNvSpPr txBox="1">
            <a:spLocks noChangeArrowheads="1"/>
          </p:cNvSpPr>
          <p:nvPr/>
        </p:nvSpPr>
        <p:spPr bwMode="auto">
          <a:xfrm>
            <a:off x="1152525" y="4603750"/>
            <a:ext cx="422275" cy="2286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82550" tIns="39688" rIns="82550" bIns="39688">
            <a:spAutoFit/>
          </a:bodyPr>
          <a:lstStyle/>
          <a:p>
            <a:pPr marL="34290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1200" b="1" smtClean="0">
                <a:solidFill>
                  <a:srgbClr val="000078"/>
                </a:solidFill>
              </a:rPr>
              <a:t>100</a:t>
            </a:r>
          </a:p>
        </p:txBody>
      </p:sp>
      <p:sp>
        <p:nvSpPr>
          <p:cNvPr id="105" name="Text Box 40"/>
          <p:cNvSpPr txBox="1">
            <a:spLocks noChangeArrowheads="1"/>
          </p:cNvSpPr>
          <p:nvPr/>
        </p:nvSpPr>
        <p:spPr bwMode="auto">
          <a:xfrm>
            <a:off x="1292225" y="5449887"/>
            <a:ext cx="5343525" cy="51911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82550" tIns="39688" rIns="82550" bIns="39688">
            <a:spAutoFit/>
          </a:bodyPr>
          <a:lstStyle/>
          <a:p>
            <a:pPr marL="342900" indent="-342900" fontAlgn="base">
              <a:lnSpc>
                <a:spcPct val="7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 smtClean="0">
                <a:solidFill>
                  <a:srgbClr val="000078"/>
                </a:solidFill>
              </a:rPr>
              <a:t>               </a:t>
            </a:r>
            <a:r>
              <a:rPr lang="en-US" sz="1400" b="1" smtClean="0">
                <a:solidFill>
                  <a:srgbClr val="000078"/>
                </a:solidFill>
              </a:rPr>
              <a:t>100                 10                    1                   .1</a:t>
            </a:r>
          </a:p>
          <a:p>
            <a:pPr marL="342900" indent="-342900" fontAlgn="base">
              <a:lnSpc>
                <a:spcPct val="7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 baseline="30000" smtClean="0">
                <a:solidFill>
                  <a:srgbClr val="000078"/>
                </a:solidFill>
              </a:rPr>
              <a:t>		</a:t>
            </a:r>
          </a:p>
          <a:p>
            <a:pPr marL="342900" indent="-342900" algn="ctr" fontAlgn="base">
              <a:lnSpc>
                <a:spcPct val="7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600" b="1" smtClean="0">
                <a:solidFill>
                  <a:srgbClr val="000078"/>
                </a:solidFill>
              </a:rPr>
              <a:t>Solar Cell Mass Density (Kg/m</a:t>
            </a:r>
            <a:r>
              <a:rPr lang="en-US" sz="1600" b="1" baseline="30000" smtClean="0">
                <a:solidFill>
                  <a:srgbClr val="000078"/>
                </a:solidFill>
              </a:rPr>
              <a:t>2</a:t>
            </a:r>
            <a:r>
              <a:rPr lang="en-US" sz="1600" b="1" smtClean="0">
                <a:solidFill>
                  <a:srgbClr val="000078"/>
                </a:solidFill>
              </a:rPr>
              <a:t>)</a:t>
            </a:r>
            <a:endParaRPr lang="en-US" sz="1600" b="1" baseline="30000" smtClean="0">
              <a:solidFill>
                <a:srgbClr val="000078"/>
              </a:solidFill>
            </a:endParaRPr>
          </a:p>
        </p:txBody>
      </p:sp>
      <p:sp>
        <p:nvSpPr>
          <p:cNvPr id="106" name="Text Box 42"/>
          <p:cNvSpPr txBox="1">
            <a:spLocks noChangeArrowheads="1"/>
          </p:cNvSpPr>
          <p:nvPr/>
        </p:nvSpPr>
        <p:spPr bwMode="auto">
          <a:xfrm>
            <a:off x="1125538" y="2460625"/>
            <a:ext cx="481012" cy="2286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82550" tIns="39688" rIns="82550" bIns="39688">
            <a:spAutoFit/>
          </a:bodyPr>
          <a:lstStyle/>
          <a:p>
            <a:pPr marL="34290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1200" b="1" smtClean="0">
                <a:solidFill>
                  <a:srgbClr val="000078"/>
                </a:solidFill>
              </a:rPr>
              <a:t>400</a:t>
            </a:r>
          </a:p>
        </p:txBody>
      </p:sp>
      <p:sp>
        <p:nvSpPr>
          <p:cNvPr id="107" name="Text Box 43"/>
          <p:cNvSpPr txBox="1">
            <a:spLocks noChangeArrowheads="1"/>
          </p:cNvSpPr>
          <p:nvPr/>
        </p:nvSpPr>
        <p:spPr bwMode="auto">
          <a:xfrm>
            <a:off x="1141413" y="3155950"/>
            <a:ext cx="420687" cy="2286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82550" tIns="39688" rIns="82550" bIns="39688">
            <a:spAutoFit/>
          </a:bodyPr>
          <a:lstStyle/>
          <a:p>
            <a:pPr marL="34290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1200" b="1" smtClean="0">
                <a:solidFill>
                  <a:srgbClr val="000078"/>
                </a:solidFill>
              </a:rPr>
              <a:t>300</a:t>
            </a:r>
          </a:p>
        </p:txBody>
      </p:sp>
      <p:sp>
        <p:nvSpPr>
          <p:cNvPr id="108" name="Text Box 44"/>
          <p:cNvSpPr txBox="1">
            <a:spLocks noChangeArrowheads="1"/>
          </p:cNvSpPr>
          <p:nvPr/>
        </p:nvSpPr>
        <p:spPr bwMode="auto">
          <a:xfrm>
            <a:off x="1181100" y="3884612"/>
            <a:ext cx="420688" cy="2286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82550" tIns="39688" rIns="82550" bIns="39688">
            <a:spAutoFit/>
          </a:bodyPr>
          <a:lstStyle/>
          <a:p>
            <a:pPr marL="34290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1200" b="1" smtClean="0">
                <a:solidFill>
                  <a:srgbClr val="000078"/>
                </a:solidFill>
              </a:rPr>
              <a:t>200</a:t>
            </a:r>
          </a:p>
        </p:txBody>
      </p:sp>
      <p:sp>
        <p:nvSpPr>
          <p:cNvPr id="109" name="Text Box 45"/>
          <p:cNvSpPr txBox="1">
            <a:spLocks noChangeArrowheads="1"/>
          </p:cNvSpPr>
          <p:nvPr/>
        </p:nvSpPr>
        <p:spPr bwMode="auto">
          <a:xfrm rot="-5400000">
            <a:off x="-1090612" y="3025775"/>
            <a:ext cx="4183062" cy="26511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82550" tIns="39688" rIns="82550" bIns="39688">
            <a:spAutoFit/>
          </a:bodyPr>
          <a:lstStyle/>
          <a:p>
            <a:pPr marL="342900" indent="-342900" fontAlgn="base">
              <a:lnSpc>
                <a:spcPct val="7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600" b="1" smtClean="0">
                <a:solidFill>
                  <a:srgbClr val="000078"/>
                </a:solidFill>
              </a:rPr>
              <a:t>Av. Power Density Delivered* (W/m</a:t>
            </a:r>
            <a:r>
              <a:rPr lang="en-US" sz="1600" b="1" baseline="30000" smtClean="0">
                <a:solidFill>
                  <a:srgbClr val="000078"/>
                </a:solidFill>
              </a:rPr>
              <a:t>2</a:t>
            </a:r>
            <a:r>
              <a:rPr lang="en-US" sz="1600" b="1" smtClean="0">
                <a:solidFill>
                  <a:srgbClr val="000078"/>
                </a:solidFill>
              </a:rPr>
              <a:t>)</a:t>
            </a:r>
            <a:endParaRPr lang="en-US" sz="1600" b="1" baseline="30000" smtClean="0">
              <a:solidFill>
                <a:srgbClr val="000078"/>
              </a:solidFill>
            </a:endParaRPr>
          </a:p>
        </p:txBody>
      </p:sp>
      <p:sp>
        <p:nvSpPr>
          <p:cNvPr id="110" name="Text Box 46"/>
          <p:cNvSpPr txBox="1">
            <a:spLocks noChangeArrowheads="1"/>
          </p:cNvSpPr>
          <p:nvPr/>
        </p:nvSpPr>
        <p:spPr bwMode="auto">
          <a:xfrm>
            <a:off x="6619875" y="3276600"/>
            <a:ext cx="2676525" cy="207494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82550" tIns="39688" rIns="82550" bIns="39688">
            <a:spAutoFit/>
          </a:bodyPr>
          <a:lstStyle/>
          <a:p>
            <a:pPr marL="342900" indent="-342900" fontAlgn="base">
              <a:lnSpc>
                <a:spcPct val="7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100" b="1" dirty="0" smtClean="0">
                <a:solidFill>
                  <a:srgbClr val="000078"/>
                </a:solidFill>
              </a:rPr>
              <a:t>**Single junction, 1 sun </a:t>
            </a:r>
            <a:r>
              <a:rPr lang="en-US" sz="1100" b="1" dirty="0" err="1" smtClean="0">
                <a:solidFill>
                  <a:srgbClr val="000078"/>
                </a:solidFill>
              </a:rPr>
              <a:t>perf</a:t>
            </a:r>
            <a:r>
              <a:rPr lang="en-US" sz="1100" b="1" dirty="0" smtClean="0">
                <a:solidFill>
                  <a:srgbClr val="000078"/>
                </a:solidFill>
              </a:rPr>
              <a:t>. limit</a:t>
            </a:r>
            <a:endParaRPr lang="en-US" sz="1100" b="1" baseline="30000" dirty="0" smtClean="0">
              <a:solidFill>
                <a:srgbClr val="000078"/>
              </a:solidFill>
            </a:endParaRPr>
          </a:p>
        </p:txBody>
      </p:sp>
      <p:sp>
        <p:nvSpPr>
          <p:cNvPr id="111" name="AutoShape 12"/>
          <p:cNvSpPr>
            <a:spLocks noChangeArrowheads="1"/>
          </p:cNvSpPr>
          <p:nvPr/>
        </p:nvSpPr>
        <p:spPr bwMode="auto">
          <a:xfrm rot="16200000" flipH="1">
            <a:off x="1144588" y="4121150"/>
            <a:ext cx="1619250" cy="330200"/>
          </a:xfrm>
          <a:prstGeom prst="leftArrow">
            <a:avLst>
              <a:gd name="adj1" fmla="val 50000"/>
              <a:gd name="adj2" fmla="val 28946"/>
            </a:avLst>
          </a:prstGeom>
          <a:solidFill>
            <a:srgbClr val="D2DCFA">
              <a:alpha val="23921"/>
            </a:srgbClr>
          </a:solidFill>
          <a:ln w="3175" algn="ctr">
            <a:solidFill>
              <a:srgbClr val="0033CC"/>
            </a:solidFill>
            <a:miter lim="800000"/>
            <a:headEnd/>
            <a:tailEnd/>
          </a:ln>
        </p:spPr>
        <p:txBody>
          <a:bodyPr wrap="none" lIns="82550" tIns="39688" rIns="82550" bIns="39688" anchor="ctr"/>
          <a:lstStyle/>
          <a:p>
            <a:pPr marL="342900" indent="-34290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1000" b="1" smtClean="0">
                <a:solidFill>
                  <a:srgbClr val="000078"/>
                </a:solidFill>
              </a:rPr>
              <a:t>Smaller Footprint</a:t>
            </a:r>
          </a:p>
        </p:txBody>
      </p:sp>
      <p:sp>
        <p:nvSpPr>
          <p:cNvPr id="112" name="AutoShape 66"/>
          <p:cNvSpPr>
            <a:spLocks noChangeArrowheads="1"/>
          </p:cNvSpPr>
          <p:nvPr/>
        </p:nvSpPr>
        <p:spPr bwMode="auto">
          <a:xfrm>
            <a:off x="6705600" y="5638800"/>
            <a:ext cx="2383024" cy="153888"/>
          </a:xfrm>
          <a:prstGeom prst="roundRect">
            <a:avLst>
              <a:gd name="adj" fmla="val 0"/>
            </a:avLst>
          </a:prstGeom>
          <a:noFill/>
          <a:ln w="25400">
            <a:noFill/>
            <a:round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defTabSz="1019175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i="1" dirty="0" smtClean="0">
                <a:solidFill>
                  <a:srgbClr val="000000"/>
                </a:solidFill>
              </a:rPr>
              <a:t>*Over peak 6 hour period of sunlight</a:t>
            </a:r>
          </a:p>
        </p:txBody>
      </p:sp>
      <p:sp>
        <p:nvSpPr>
          <p:cNvPr id="113" name="5-Point Star 112"/>
          <p:cNvSpPr/>
          <p:nvPr/>
        </p:nvSpPr>
        <p:spPr>
          <a:xfrm>
            <a:off x="2532063" y="2584450"/>
            <a:ext cx="166687" cy="13335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4" name="5-Point Star 113"/>
          <p:cNvSpPr/>
          <p:nvPr/>
        </p:nvSpPr>
        <p:spPr>
          <a:xfrm>
            <a:off x="1970088" y="2022475"/>
            <a:ext cx="166687" cy="13335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5" name="5-Point Star 114"/>
          <p:cNvSpPr/>
          <p:nvPr/>
        </p:nvSpPr>
        <p:spPr>
          <a:xfrm>
            <a:off x="3973513" y="3848100"/>
            <a:ext cx="166687" cy="133350"/>
          </a:xfrm>
          <a:prstGeom prst="star5">
            <a:avLst/>
          </a:prstGeom>
          <a:ln>
            <a:solidFill>
              <a:srgbClr val="33CC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6" name="5-Point Star 115"/>
          <p:cNvSpPr/>
          <p:nvPr/>
        </p:nvSpPr>
        <p:spPr>
          <a:xfrm>
            <a:off x="3255963" y="3621087"/>
            <a:ext cx="166687" cy="13335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7" name="5-Point Star 116"/>
          <p:cNvSpPr/>
          <p:nvPr/>
        </p:nvSpPr>
        <p:spPr>
          <a:xfrm>
            <a:off x="5605463" y="4787900"/>
            <a:ext cx="168275" cy="13335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8" name="5-Point Star 117"/>
          <p:cNvSpPr/>
          <p:nvPr/>
        </p:nvSpPr>
        <p:spPr>
          <a:xfrm>
            <a:off x="4397375" y="3914775"/>
            <a:ext cx="166688" cy="13335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9" name="5-Point Star 118"/>
          <p:cNvSpPr/>
          <p:nvPr/>
        </p:nvSpPr>
        <p:spPr>
          <a:xfrm>
            <a:off x="4962525" y="5114925"/>
            <a:ext cx="166688" cy="134937"/>
          </a:xfrm>
          <a:prstGeom prst="star5">
            <a:avLst/>
          </a:prstGeom>
          <a:solidFill>
            <a:srgbClr val="00CC00"/>
          </a:solidFill>
          <a:ln>
            <a:solidFill>
              <a:srgbClr val="33CC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20" name="AutoShape 66"/>
          <p:cNvSpPr>
            <a:spLocks noChangeArrowheads="1"/>
          </p:cNvSpPr>
          <p:nvPr/>
        </p:nvSpPr>
        <p:spPr bwMode="auto">
          <a:xfrm>
            <a:off x="2109788" y="2416175"/>
            <a:ext cx="1514475" cy="157162"/>
          </a:xfrm>
          <a:prstGeom prst="roundRect">
            <a:avLst>
              <a:gd name="adj" fmla="val 0"/>
            </a:avLst>
          </a:prstGeom>
          <a:noFill/>
          <a:ln w="25400">
            <a:noFill/>
            <a:round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defTabSz="1019175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i="1" smtClean="0">
                <a:solidFill>
                  <a:srgbClr val="000000"/>
                </a:solidFill>
              </a:rPr>
              <a:t>VHESC Phase III goal</a:t>
            </a:r>
          </a:p>
        </p:txBody>
      </p:sp>
      <p:sp>
        <p:nvSpPr>
          <p:cNvPr id="121" name="AutoShape 66"/>
          <p:cNvSpPr>
            <a:spLocks noChangeArrowheads="1"/>
          </p:cNvSpPr>
          <p:nvPr/>
        </p:nvSpPr>
        <p:spPr bwMode="auto">
          <a:xfrm>
            <a:off x="3455988" y="3521075"/>
            <a:ext cx="971550" cy="155575"/>
          </a:xfrm>
          <a:prstGeom prst="roundRect">
            <a:avLst>
              <a:gd name="adj" fmla="val 0"/>
            </a:avLst>
          </a:prstGeom>
          <a:noFill/>
          <a:ln w="25400">
            <a:noFill/>
            <a:round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defTabSz="1019175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i="1" smtClean="0">
                <a:solidFill>
                  <a:srgbClr val="000000"/>
                </a:solidFill>
              </a:rPr>
              <a:t>CdTe projected</a:t>
            </a:r>
          </a:p>
        </p:txBody>
      </p:sp>
      <p:sp>
        <p:nvSpPr>
          <p:cNvPr id="122" name="AutoShape 66"/>
          <p:cNvSpPr>
            <a:spLocks noChangeArrowheads="1"/>
          </p:cNvSpPr>
          <p:nvPr/>
        </p:nvSpPr>
        <p:spPr bwMode="auto">
          <a:xfrm>
            <a:off x="3581400" y="3948112"/>
            <a:ext cx="495300" cy="153987"/>
          </a:xfrm>
          <a:prstGeom prst="roundRect">
            <a:avLst>
              <a:gd name="adj" fmla="val 0"/>
            </a:avLst>
          </a:prstGeom>
          <a:noFill/>
          <a:ln w="25400">
            <a:noFill/>
            <a:round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defTabSz="1019175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i="1" dirty="0" smtClean="0">
                <a:solidFill>
                  <a:srgbClr val="000000"/>
                </a:solidFill>
              </a:rPr>
              <a:t>CIGs</a:t>
            </a:r>
          </a:p>
        </p:txBody>
      </p:sp>
      <p:sp>
        <p:nvSpPr>
          <p:cNvPr id="123" name="AutoShape 66"/>
          <p:cNvSpPr>
            <a:spLocks noChangeArrowheads="1"/>
          </p:cNvSpPr>
          <p:nvPr/>
        </p:nvSpPr>
        <p:spPr bwMode="auto">
          <a:xfrm>
            <a:off x="4124325" y="4078570"/>
            <a:ext cx="1514475" cy="153888"/>
          </a:xfrm>
          <a:prstGeom prst="roundRect">
            <a:avLst>
              <a:gd name="adj" fmla="val 0"/>
            </a:avLst>
          </a:prstGeom>
          <a:noFill/>
          <a:ln w="25400">
            <a:noFill/>
            <a:round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defTabSz="1019175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i="1" dirty="0" smtClean="0">
                <a:solidFill>
                  <a:srgbClr val="000000"/>
                </a:solidFill>
              </a:rPr>
              <a:t>Si roof top</a:t>
            </a:r>
          </a:p>
        </p:txBody>
      </p:sp>
      <p:sp>
        <p:nvSpPr>
          <p:cNvPr id="124" name="AutoShape 66"/>
          <p:cNvSpPr>
            <a:spLocks noChangeArrowheads="1"/>
          </p:cNvSpPr>
          <p:nvPr/>
        </p:nvSpPr>
        <p:spPr bwMode="auto">
          <a:xfrm>
            <a:off x="1616075" y="1855787"/>
            <a:ext cx="1762125" cy="153988"/>
          </a:xfrm>
          <a:prstGeom prst="roundRect">
            <a:avLst>
              <a:gd name="adj" fmla="val 0"/>
            </a:avLst>
          </a:prstGeom>
          <a:noFill/>
          <a:ln w="25400">
            <a:noFill/>
            <a:round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defTabSz="1019175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i="1" dirty="0" smtClean="0">
                <a:solidFill>
                  <a:srgbClr val="000000"/>
                </a:solidFill>
              </a:rPr>
              <a:t>1000 sun/ 6 junctions</a:t>
            </a:r>
          </a:p>
        </p:txBody>
      </p:sp>
      <p:sp>
        <p:nvSpPr>
          <p:cNvPr id="125" name="AutoShape 66"/>
          <p:cNvSpPr>
            <a:spLocks noChangeArrowheads="1"/>
          </p:cNvSpPr>
          <p:nvPr/>
        </p:nvSpPr>
        <p:spPr bwMode="auto">
          <a:xfrm>
            <a:off x="5102225" y="5051425"/>
            <a:ext cx="830263" cy="153987"/>
          </a:xfrm>
          <a:prstGeom prst="roundRect">
            <a:avLst>
              <a:gd name="adj" fmla="val 0"/>
            </a:avLst>
          </a:prstGeom>
          <a:noFill/>
          <a:ln w="25400">
            <a:noFill/>
            <a:round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defTabSz="1019175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i="1" smtClean="0">
                <a:solidFill>
                  <a:srgbClr val="000000"/>
                </a:solidFill>
              </a:rPr>
              <a:t>Powerfilm</a:t>
            </a:r>
            <a:r>
              <a:rPr lang="en-US" sz="1000" b="1" i="1" baseline="30000" smtClean="0">
                <a:solidFill>
                  <a:srgbClr val="000000"/>
                </a:solidFill>
              </a:rPr>
              <a:t>TM</a:t>
            </a:r>
            <a:endParaRPr lang="en-US" sz="1000" b="1" i="1" smtClean="0">
              <a:solidFill>
                <a:srgbClr val="000000"/>
              </a:solidFill>
            </a:endParaRPr>
          </a:p>
        </p:txBody>
      </p:sp>
      <p:sp>
        <p:nvSpPr>
          <p:cNvPr id="126" name="AutoShape 66"/>
          <p:cNvSpPr>
            <a:spLocks noChangeArrowheads="1"/>
          </p:cNvSpPr>
          <p:nvPr/>
        </p:nvSpPr>
        <p:spPr bwMode="auto">
          <a:xfrm>
            <a:off x="5834063" y="4786312"/>
            <a:ext cx="1176337" cy="153888"/>
          </a:xfrm>
          <a:prstGeom prst="roundRect">
            <a:avLst>
              <a:gd name="adj" fmla="val 0"/>
            </a:avLst>
          </a:prstGeom>
          <a:noFill/>
          <a:ln w="25400">
            <a:noFill/>
            <a:round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defTabSz="1019175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i="1" dirty="0" smtClean="0">
                <a:solidFill>
                  <a:srgbClr val="000000"/>
                </a:solidFill>
              </a:rPr>
              <a:t>Polymer projected</a:t>
            </a:r>
            <a:endParaRPr lang="en-US" sz="800" b="1" i="1" dirty="0" smtClean="0">
              <a:solidFill>
                <a:srgbClr val="000000"/>
              </a:solidFill>
            </a:endParaRPr>
          </a:p>
        </p:txBody>
      </p:sp>
      <p:cxnSp>
        <p:nvCxnSpPr>
          <p:cNvPr id="127" name="Straight Connector 126"/>
          <p:cNvCxnSpPr/>
          <p:nvPr/>
        </p:nvCxnSpPr>
        <p:spPr>
          <a:xfrm rot="10800000">
            <a:off x="1535113" y="2346325"/>
            <a:ext cx="5145087" cy="3175"/>
          </a:xfrm>
          <a:prstGeom prst="line">
            <a:avLst/>
          </a:prstGeom>
          <a:ln w="38100">
            <a:solidFill>
              <a:srgbClr val="001D2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 rot="10800000">
            <a:off x="1587500" y="3814762"/>
            <a:ext cx="6423025" cy="0"/>
          </a:xfrm>
          <a:prstGeom prst="line">
            <a:avLst/>
          </a:prstGeom>
          <a:ln w="38100">
            <a:noFill/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 rot="10800000">
            <a:off x="1527175" y="3432175"/>
            <a:ext cx="5130800" cy="0"/>
          </a:xfrm>
          <a:prstGeom prst="line">
            <a:avLst/>
          </a:prstGeom>
          <a:ln w="38100">
            <a:solidFill>
              <a:srgbClr val="001D2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 rot="10800000">
            <a:off x="6300788" y="1681162"/>
            <a:ext cx="390525" cy="0"/>
          </a:xfrm>
          <a:prstGeom prst="line">
            <a:avLst/>
          </a:prstGeom>
          <a:ln w="38100">
            <a:solidFill>
              <a:srgbClr val="001D2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AutoShape 66"/>
          <p:cNvSpPr>
            <a:spLocks noChangeArrowheads="1"/>
          </p:cNvSpPr>
          <p:nvPr/>
        </p:nvSpPr>
        <p:spPr bwMode="auto">
          <a:xfrm>
            <a:off x="6691313" y="5105400"/>
            <a:ext cx="2452686" cy="461665"/>
          </a:xfrm>
          <a:prstGeom prst="roundRect">
            <a:avLst>
              <a:gd name="adj" fmla="val 0"/>
            </a:avLst>
          </a:prstGeom>
          <a:noFill/>
          <a:ln w="25400">
            <a:noFill/>
            <a:round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defTabSz="1019175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i="1" dirty="0" smtClean="0">
                <a:solidFill>
                  <a:srgbClr val="000000"/>
                </a:solidFill>
              </a:rPr>
              <a:t>** Thermodynamic limit de-rated by 67% to account  for practical engineering  constraints</a:t>
            </a:r>
          </a:p>
        </p:txBody>
      </p:sp>
      <p:sp>
        <p:nvSpPr>
          <p:cNvPr id="132" name="Text Box 46"/>
          <p:cNvSpPr txBox="1">
            <a:spLocks noChangeArrowheads="1"/>
          </p:cNvSpPr>
          <p:nvPr/>
        </p:nvSpPr>
        <p:spPr bwMode="auto">
          <a:xfrm>
            <a:off x="6418263" y="1477962"/>
            <a:ext cx="2773362" cy="20637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82550" tIns="39688" rIns="82550" bIns="39688">
            <a:spAutoFit/>
          </a:bodyPr>
          <a:lstStyle/>
          <a:p>
            <a:pPr marL="342900" indent="-342900" fontAlgn="base">
              <a:lnSpc>
                <a:spcPct val="7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100" b="1" dirty="0" smtClean="0">
                <a:solidFill>
                  <a:srgbClr val="000078"/>
                </a:solidFill>
              </a:rPr>
              <a:t>** Max. performance limit</a:t>
            </a:r>
            <a:endParaRPr lang="en-US" sz="1100" b="1" baseline="30000" dirty="0" smtClean="0">
              <a:solidFill>
                <a:srgbClr val="000078"/>
              </a:solidFill>
            </a:endParaRPr>
          </a:p>
        </p:txBody>
      </p:sp>
      <p:sp>
        <p:nvSpPr>
          <p:cNvPr id="133" name="Text Box 46"/>
          <p:cNvSpPr txBox="1">
            <a:spLocks noChangeArrowheads="1"/>
          </p:cNvSpPr>
          <p:nvPr/>
        </p:nvSpPr>
        <p:spPr bwMode="auto">
          <a:xfrm>
            <a:off x="6546850" y="2133600"/>
            <a:ext cx="2978150" cy="20710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82550" tIns="39688" rIns="82550" bIns="39688">
            <a:spAutoFit/>
          </a:bodyPr>
          <a:lstStyle/>
          <a:p>
            <a:pPr marL="342900" indent="-342900" fontAlgn="base">
              <a:lnSpc>
                <a:spcPct val="7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100" b="1" dirty="0" smtClean="0">
                <a:solidFill>
                  <a:srgbClr val="000078"/>
                </a:solidFill>
              </a:rPr>
              <a:t>** 6 junction/ 25 suns </a:t>
            </a:r>
            <a:r>
              <a:rPr lang="en-US" sz="1100" b="1" dirty="0" err="1" smtClean="0">
                <a:solidFill>
                  <a:srgbClr val="000078"/>
                </a:solidFill>
              </a:rPr>
              <a:t>perf</a:t>
            </a:r>
            <a:r>
              <a:rPr lang="en-US" sz="1100" b="1" dirty="0" smtClean="0">
                <a:solidFill>
                  <a:srgbClr val="000078"/>
                </a:solidFill>
              </a:rPr>
              <a:t>. limit</a:t>
            </a:r>
            <a:endParaRPr lang="en-US" sz="1100" b="1" baseline="30000" dirty="0" smtClean="0">
              <a:solidFill>
                <a:srgbClr val="000078"/>
              </a:solidFill>
            </a:endParaRPr>
          </a:p>
        </p:txBody>
      </p:sp>
      <p:sp>
        <p:nvSpPr>
          <p:cNvPr id="134" name="Rectangle 37" descr="Horizontal brick"/>
          <p:cNvSpPr>
            <a:spLocks noChangeArrowheads="1"/>
          </p:cNvSpPr>
          <p:nvPr/>
        </p:nvSpPr>
        <p:spPr bwMode="auto">
          <a:xfrm>
            <a:off x="1522413" y="1579562"/>
            <a:ext cx="4745037" cy="134938"/>
          </a:xfrm>
          <a:prstGeom prst="rect">
            <a:avLst/>
          </a:prstGeom>
          <a:pattFill prst="horzBrick">
            <a:fgClr>
              <a:srgbClr val="FFFF66">
                <a:alpha val="50195"/>
              </a:srgbClr>
            </a:fgClr>
            <a:bgClr>
              <a:srgbClr val="FF6600">
                <a:alpha val="50195"/>
              </a:srgbClr>
            </a:bgClr>
          </a:pattFill>
          <a:ln w="12700" algn="ctr">
            <a:solidFill>
              <a:srgbClr val="FFFF66"/>
            </a:solidFill>
            <a:miter lim="800000"/>
            <a:headEnd/>
            <a:tailEnd/>
          </a:ln>
        </p:spPr>
        <p:txBody>
          <a:bodyPr wrap="none" lIns="82550" tIns="39688" rIns="82550" bIns="39688" anchor="t" anchorCtr="0"/>
          <a:lstStyle/>
          <a:p>
            <a:pPr marL="342900" indent="-34290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endParaRPr lang="en-US" sz="1400" b="1" smtClean="0">
              <a:solidFill>
                <a:srgbClr val="000078"/>
              </a:solidFill>
            </a:endParaRPr>
          </a:p>
        </p:txBody>
      </p:sp>
      <p:grpSp>
        <p:nvGrpSpPr>
          <p:cNvPr id="135" name="Group 134"/>
          <p:cNvGrpSpPr/>
          <p:nvPr/>
        </p:nvGrpSpPr>
        <p:grpSpPr>
          <a:xfrm>
            <a:off x="152400" y="588962"/>
            <a:ext cx="8697912" cy="2763838"/>
            <a:chOff x="152400" y="794777"/>
            <a:chExt cx="8697912" cy="2763838"/>
          </a:xfrm>
        </p:grpSpPr>
        <p:sp>
          <p:nvSpPr>
            <p:cNvPr id="136" name="AutoShape 66"/>
            <p:cNvSpPr>
              <a:spLocks noChangeArrowheads="1"/>
            </p:cNvSpPr>
            <p:nvPr/>
          </p:nvSpPr>
          <p:spPr bwMode="auto">
            <a:xfrm>
              <a:off x="152400" y="794777"/>
              <a:ext cx="8697912" cy="554038"/>
            </a:xfrm>
            <a:prstGeom prst="roundRect">
              <a:avLst>
                <a:gd name="adj" fmla="val 0"/>
              </a:avLst>
            </a:prstGeom>
            <a:noFill/>
            <a:ln w="25400">
              <a:noFill/>
              <a:round/>
              <a:headEnd/>
              <a:tailEnd/>
            </a:ln>
          </p:spPr>
          <p:txBody>
            <a:bodyPr lIns="0" tIns="0" rIns="0" bIns="0" anchor="ctr">
              <a:spAutoFit/>
            </a:bodyPr>
            <a:lstStyle/>
            <a:p>
              <a:pPr defTabSz="1019175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i="1" dirty="0" smtClean="0">
                  <a:solidFill>
                    <a:srgbClr val="006600"/>
                  </a:solidFill>
                </a:rPr>
                <a:t>Can we break this paradigm by integrating micro-concentrators and micro-PV cells tiled in dense, flat arrays?</a:t>
              </a:r>
            </a:p>
          </p:txBody>
        </p:sp>
        <p:grpSp>
          <p:nvGrpSpPr>
            <p:cNvPr id="137" name="Group 136"/>
            <p:cNvGrpSpPr/>
            <p:nvPr/>
          </p:nvGrpSpPr>
          <p:grpSpPr>
            <a:xfrm>
              <a:off x="4189414" y="2662320"/>
              <a:ext cx="1830386" cy="896295"/>
              <a:chOff x="3528453" y="1940795"/>
              <a:chExt cx="1344290" cy="1371600"/>
            </a:xfrm>
          </p:grpSpPr>
          <p:sp>
            <p:nvSpPr>
              <p:cNvPr id="138" name="Rectangle 137"/>
              <p:cNvSpPr/>
              <p:nvPr/>
            </p:nvSpPr>
            <p:spPr bwMode="auto">
              <a:xfrm>
                <a:off x="3528453" y="1940795"/>
                <a:ext cx="1344290" cy="1371600"/>
              </a:xfrm>
              <a:prstGeom prst="rect">
                <a:avLst/>
              </a:prstGeom>
              <a:solidFill>
                <a:srgbClr val="92D050">
                  <a:alpha val="30196"/>
                </a:srgbClr>
              </a:solidFill>
              <a:ln w="1905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algn="ctr" defTabSz="1019175"/>
                <a:endParaRPr lang="en-US" sz="1000" b="1" i="1" dirty="0" smtClean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9" name="AutoShape 66"/>
              <p:cNvSpPr>
                <a:spLocks noChangeArrowheads="1"/>
              </p:cNvSpPr>
              <p:nvPr/>
            </p:nvSpPr>
            <p:spPr bwMode="auto">
              <a:xfrm>
                <a:off x="3623826" y="2276215"/>
                <a:ext cx="1248917" cy="1036180"/>
              </a:xfrm>
              <a:prstGeom prst="roundRect">
                <a:avLst>
                  <a:gd name="adj" fmla="val 0"/>
                </a:avLst>
              </a:prstGeom>
              <a:noFill/>
              <a:ln w="25400">
                <a:noFill/>
                <a:round/>
                <a:headEnd/>
                <a:tailEnd/>
              </a:ln>
            </p:spPr>
            <p:txBody>
              <a:bodyPr wrap="square" lIns="0" tIns="0" rIns="0" bIns="0" anchor="ctr">
                <a:spAutoFit/>
              </a:bodyPr>
              <a:lstStyle/>
              <a:p>
                <a:pPr algn="ctr" defTabSz="1019175">
                  <a:defRPr/>
                </a:pPr>
                <a:r>
                  <a:rPr lang="en-US" b="1" i="1" dirty="0" smtClean="0">
                    <a:solidFill>
                      <a:schemeClr val="accent2"/>
                    </a:solidFill>
                    <a:latin typeface="Symbol" pitchFamily="18" charset="2"/>
                  </a:rPr>
                  <a:t>m</a:t>
                </a:r>
                <a:r>
                  <a:rPr lang="en-US" b="1" i="1" dirty="0" smtClean="0">
                    <a:solidFill>
                      <a:schemeClr val="accent2"/>
                    </a:solidFill>
                    <a:latin typeface="+mj-lt"/>
                  </a:rPr>
                  <a:t>-CPV</a:t>
                </a:r>
              </a:p>
              <a:p>
                <a:pPr algn="ctr" defTabSz="1019175">
                  <a:defRPr/>
                </a:pPr>
                <a:r>
                  <a:rPr lang="en-US" sz="1400" b="1" i="1" dirty="0" smtClean="0">
                    <a:solidFill>
                      <a:schemeClr val="accent2"/>
                    </a:solidFill>
                    <a:latin typeface="+mj-lt"/>
                  </a:rPr>
                  <a:t> </a:t>
                </a:r>
                <a:r>
                  <a:rPr lang="en-US" sz="1400" b="1" dirty="0" smtClean="0">
                    <a:solidFill>
                      <a:schemeClr val="accent2"/>
                    </a:solidFill>
                    <a:latin typeface="Arial"/>
                  </a:rPr>
                  <a:t>Target Region </a:t>
                </a:r>
              </a:p>
              <a:p>
                <a:pPr algn="ctr" defTabSz="1019175">
                  <a:defRPr/>
                </a:pPr>
                <a:endParaRPr lang="en-US" sz="1200" b="1" i="1" dirty="0">
                  <a:solidFill>
                    <a:schemeClr val="accent2"/>
                  </a:solidFill>
                  <a:latin typeface="Arial"/>
                </a:endParaRPr>
              </a:p>
            </p:txBody>
          </p:sp>
        </p:grpSp>
      </p:grpSp>
      <p:grpSp>
        <p:nvGrpSpPr>
          <p:cNvPr id="140" name="Group 139"/>
          <p:cNvGrpSpPr/>
          <p:nvPr/>
        </p:nvGrpSpPr>
        <p:grpSpPr>
          <a:xfrm>
            <a:off x="4343400" y="-304800"/>
            <a:ext cx="1219200" cy="5508357"/>
            <a:chOff x="4257287" y="-97146"/>
            <a:chExt cx="1219200" cy="5508357"/>
          </a:xfrm>
        </p:grpSpPr>
        <p:sp>
          <p:nvSpPr>
            <p:cNvPr id="141" name="Arc 140"/>
            <p:cNvSpPr/>
            <p:nvPr/>
          </p:nvSpPr>
          <p:spPr>
            <a:xfrm rot="20900820" flipH="1" flipV="1">
              <a:off x="4257287" y="-97146"/>
              <a:ext cx="1219200" cy="5508357"/>
            </a:xfrm>
            <a:prstGeom prst="arc">
              <a:avLst>
                <a:gd name="adj1" fmla="val 16216860"/>
                <a:gd name="adj2" fmla="val 0"/>
              </a:avLst>
            </a:prstGeom>
            <a:ln w="38100">
              <a:solidFill>
                <a:schemeClr val="accent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AutoShape 66"/>
            <p:cNvSpPr>
              <a:spLocks noChangeArrowheads="1"/>
            </p:cNvSpPr>
            <p:nvPr/>
          </p:nvSpPr>
          <p:spPr bwMode="auto">
            <a:xfrm rot="4027547">
              <a:off x="4481341" y="4230784"/>
              <a:ext cx="685800" cy="155575"/>
            </a:xfrm>
            <a:prstGeom prst="roundRect">
              <a:avLst>
                <a:gd name="adj" fmla="val 0"/>
              </a:avLst>
            </a:prstGeom>
            <a:noFill/>
            <a:ln w="25400">
              <a:noFill/>
              <a:round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defTabSz="1019175"/>
              <a:r>
                <a:rPr lang="en-US" sz="1000" b="1" i="1" dirty="0" smtClean="0">
                  <a:solidFill>
                    <a:schemeClr val="accent2"/>
                  </a:solidFill>
                  <a:latin typeface="Arial"/>
                </a:rPr>
                <a:t>400 W/Kg</a:t>
              </a:r>
            </a:p>
          </p:txBody>
        </p:sp>
      </p:grpSp>
      <p:sp>
        <p:nvSpPr>
          <p:cNvPr id="6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7403"/>
            <a:ext cx="2133600" cy="365125"/>
          </a:xfrm>
        </p:spPr>
        <p:txBody>
          <a:bodyPr/>
          <a:lstStyle/>
          <a:p>
            <a:fld id="{F49B8720-E526-BD45-92D7-B4028BF31D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865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8720-E526-BD45-92D7-B4028BF31D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5410200"/>
            <a:ext cx="92964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400" b="1" i="1" u="sng" dirty="0">
              <a:solidFill>
                <a:srgbClr val="006600"/>
              </a:solidFill>
            </a:endParaRPr>
          </a:p>
        </p:txBody>
      </p:sp>
      <p:pic>
        <p:nvPicPr>
          <p:cNvPr id="1026" name="Picture 2" descr="https://encrypted-tbn1.gstatic.com/images?q=tbn:ANd9GcRWLRWD-sSqoU-_HPsxARukKPK1J1KMZDLxs1Hzj7G7332W0PG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860566"/>
            <a:ext cx="2362201" cy="2823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609600" y="0"/>
            <a:ext cx="87630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sz="3200" b="1" dirty="0" smtClean="0">
                <a:solidFill>
                  <a:srgbClr val="003399"/>
                </a:solidFill>
              </a:rPr>
              <a:t>What if micro-CPV made it this simple?</a:t>
            </a:r>
            <a:endParaRPr lang="en-US" sz="3200" b="1" dirty="0">
              <a:solidFill>
                <a:srgbClr val="003399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5192" y="861323"/>
            <a:ext cx="22942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</a:rPr>
              <a:t>Conventional  PV</a:t>
            </a:r>
            <a:endParaRPr lang="en-US" sz="2000" b="1" dirty="0">
              <a:solidFill>
                <a:srgbClr val="FFFF00"/>
              </a:solidFill>
            </a:endParaRPr>
          </a:p>
        </p:txBody>
      </p:sp>
      <p:pic>
        <p:nvPicPr>
          <p:cNvPr id="1028" name="Picture 4" descr="http://www.roofer911.com/pics/brandEzRoo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6477" y="854989"/>
            <a:ext cx="2362201" cy="2834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6350711" y="838200"/>
            <a:ext cx="12490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smtClean="0">
                <a:solidFill>
                  <a:srgbClr val="008000"/>
                </a:solidFill>
                <a:latin typeface="Symbol" panose="05050102010706020507" pitchFamily="18" charset="2"/>
              </a:rPr>
              <a:t>m</a:t>
            </a:r>
            <a:r>
              <a:rPr lang="en-US" sz="2800" b="1" i="1" dirty="0" smtClean="0">
                <a:solidFill>
                  <a:srgbClr val="008000"/>
                </a:solidFill>
              </a:rPr>
              <a:t>-CPV</a:t>
            </a:r>
            <a:endParaRPr lang="en-US" sz="2800" b="1" i="1" dirty="0">
              <a:solidFill>
                <a:srgbClr val="008000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4126508" y="2108374"/>
            <a:ext cx="788392" cy="44669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4981548"/>
              </p:ext>
            </p:extLst>
          </p:nvPr>
        </p:nvGraphicFramePr>
        <p:xfrm>
          <a:off x="457198" y="3878580"/>
          <a:ext cx="3662796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1398"/>
                <a:gridCol w="1831398"/>
              </a:tblGrid>
              <a:tr h="15279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Sample</a:t>
                      </a:r>
                      <a:r>
                        <a:rPr lang="en-US" sz="1400" baseline="0" dirty="0" smtClean="0"/>
                        <a:t> metric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Value</a:t>
                      </a:r>
                      <a:endParaRPr lang="en-US" sz="1400" dirty="0"/>
                    </a:p>
                  </a:txBody>
                  <a:tcPr/>
                </a:tc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BOS (normalized)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Global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dirty="0" smtClean="0"/>
                        <a:t>Efficiency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20%</a:t>
                      </a:r>
                      <a:endParaRPr lang="en-US" sz="1600" dirty="0"/>
                    </a:p>
                  </a:txBody>
                  <a:tcPr/>
                </a:tc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Installed Cost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/>
                        <a:t> &gt;</a:t>
                      </a:r>
                      <a:r>
                        <a:rPr lang="en-US" sz="1600" dirty="0" smtClean="0"/>
                        <a:t>1.50 $/W</a:t>
                      </a:r>
                      <a:endParaRPr lang="en-US" sz="1600" dirty="0"/>
                    </a:p>
                  </a:txBody>
                  <a:tcPr/>
                </a:tc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W/Mass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  200 W/Kg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8484093"/>
              </p:ext>
            </p:extLst>
          </p:nvPr>
        </p:nvGraphicFramePr>
        <p:xfrm>
          <a:off x="4991100" y="3878580"/>
          <a:ext cx="3771900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5950"/>
                <a:gridCol w="1885950"/>
              </a:tblGrid>
              <a:tr h="15279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Sample metric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Value</a:t>
                      </a:r>
                      <a:endParaRPr lang="en-US" sz="1400" dirty="0"/>
                    </a:p>
                  </a:txBody>
                  <a:tcPr/>
                </a:tc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BOS (normalized)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3/4</a:t>
                      </a:r>
                      <a:endParaRPr lang="en-US" sz="1600" dirty="0"/>
                    </a:p>
                  </a:txBody>
                  <a:tcPr/>
                </a:tc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Global Efficiency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35%</a:t>
                      </a:r>
                      <a:endParaRPr lang="en-US" sz="1600" dirty="0"/>
                    </a:p>
                  </a:txBody>
                  <a:tcPr/>
                </a:tc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Installed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dirty="0" smtClean="0"/>
                        <a:t>Cost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~1.00 $/W</a:t>
                      </a:r>
                      <a:endParaRPr lang="en-US" sz="1600" dirty="0"/>
                    </a:p>
                  </a:txBody>
                  <a:tcPr/>
                </a:tc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W/Mass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400 W/Kg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0" y="5802868"/>
            <a:ext cx="9144000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b="1" i="1" dirty="0"/>
              <a:t>Technology disruption does not follow trend lines of current </a:t>
            </a:r>
            <a:r>
              <a:rPr lang="en-US" b="1" i="1" dirty="0" smtClean="0"/>
              <a:t>metrics.</a:t>
            </a:r>
            <a:endParaRPr lang="en-US" b="1" i="1" u="sng" dirty="0"/>
          </a:p>
        </p:txBody>
      </p:sp>
    </p:spTree>
    <p:extLst>
      <p:ext uri="{BB962C8B-B14F-4D97-AF65-F5344CB8AC3E}">
        <p14:creationId xmlns:p14="http://schemas.microsoft.com/office/powerpoint/2010/main" val="2973980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381000" y="1143000"/>
            <a:ext cx="8458200" cy="5105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" y="1365677"/>
            <a:ext cx="8951489" cy="53399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en-US" sz="2400" dirty="0" smtClean="0"/>
              <a:t> What is the problem, why is it difficult? </a:t>
            </a:r>
            <a:br>
              <a:rPr lang="en-US" sz="2400" dirty="0" smtClean="0"/>
            </a:br>
            <a:r>
              <a:rPr lang="en-US" sz="2400" dirty="0" smtClean="0"/>
              <a:t>2. How is it solved today? </a:t>
            </a:r>
            <a:br>
              <a:rPr lang="en-US" sz="2400" dirty="0" smtClean="0"/>
            </a:br>
            <a:r>
              <a:rPr lang="en-US" sz="2400" dirty="0" smtClean="0"/>
              <a:t>3. What is the new technical idea; why can we succeed now? </a:t>
            </a:r>
            <a:br>
              <a:rPr lang="en-US" sz="2400" dirty="0" smtClean="0"/>
            </a:br>
            <a:r>
              <a:rPr lang="en-US" sz="2400" dirty="0" smtClean="0"/>
              <a:t>4. What is the impact if successful?  </a:t>
            </a:r>
            <a:br>
              <a:rPr lang="en-US" sz="2400" dirty="0" smtClean="0"/>
            </a:br>
            <a:r>
              <a:rPr lang="en-US" sz="2400" dirty="0" smtClean="0"/>
              <a:t>5. How will the program be organized? </a:t>
            </a:r>
            <a:br>
              <a:rPr lang="en-US" sz="2400" dirty="0" smtClean="0"/>
            </a:br>
            <a:r>
              <a:rPr lang="en-US" sz="2400" dirty="0" smtClean="0"/>
              <a:t>6. How will intermediate results be generated? </a:t>
            </a:r>
            <a:br>
              <a:rPr lang="en-US" sz="2400" dirty="0" smtClean="0"/>
            </a:br>
            <a:r>
              <a:rPr lang="en-US" sz="2400" dirty="0" smtClean="0"/>
              <a:t>7. How will you measure progress? </a:t>
            </a:r>
            <a:br>
              <a:rPr lang="en-US" sz="2400" dirty="0" smtClean="0"/>
            </a:br>
            <a:r>
              <a:rPr lang="en-US" sz="2400" dirty="0" smtClean="0"/>
              <a:t>8. What will it cost and </a:t>
            </a:r>
            <a:r>
              <a:rPr lang="en-US" sz="2400" dirty="0"/>
              <a:t>h</a:t>
            </a:r>
            <a:r>
              <a:rPr lang="en-US" sz="2400" dirty="0" smtClean="0"/>
              <a:t>ow long will it take?</a:t>
            </a:r>
          </a:p>
          <a:p>
            <a:pPr marL="342900" indent="-342900">
              <a:buAutoNum type="arabicPeriod"/>
            </a:pPr>
            <a:endParaRPr lang="en-US" sz="1200" dirty="0" smtClean="0"/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 dirty="0" smtClean="0">
                <a:solidFill>
                  <a:srgbClr val="003399"/>
                </a:solidFill>
              </a:rPr>
              <a:t>The </a:t>
            </a:r>
            <a:r>
              <a:rPr lang="en-US" sz="3200" b="1" dirty="0" err="1" smtClean="0">
                <a:solidFill>
                  <a:srgbClr val="003399"/>
                </a:solidFill>
              </a:rPr>
              <a:t>Heilmeier</a:t>
            </a:r>
            <a:r>
              <a:rPr lang="en-US" sz="3200" b="1" dirty="0" smtClean="0">
                <a:solidFill>
                  <a:srgbClr val="003399"/>
                </a:solidFill>
              </a:rPr>
              <a:t> Questions</a:t>
            </a:r>
            <a:endParaRPr lang="en-US" sz="3200" b="1" i="1" u="sng" dirty="0">
              <a:solidFill>
                <a:srgbClr val="003399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" y="1358170"/>
            <a:ext cx="8951489" cy="45243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en-US" sz="2400" b="1" dirty="0" smtClean="0">
                <a:solidFill>
                  <a:srgbClr val="006600"/>
                </a:solidFill>
              </a:rPr>
              <a:t> What are the critical challenges?   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>
                <a:solidFill>
                  <a:schemeClr val="bg1">
                    <a:lumMod val="85000"/>
                  </a:schemeClr>
                </a:solidFill>
              </a:rPr>
              <a:t>2. How is it solved today? </a:t>
            </a:r>
            <a:br>
              <a:rPr lang="en-US" sz="24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400" dirty="0" smtClean="0">
                <a:solidFill>
                  <a:schemeClr val="bg1">
                    <a:lumMod val="85000"/>
                  </a:schemeClr>
                </a:solidFill>
              </a:rPr>
              <a:t>3. What is the new technical idea; why can we succeed now? </a:t>
            </a:r>
            <a:br>
              <a:rPr lang="en-US" sz="24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400" b="1" dirty="0" smtClean="0">
                <a:solidFill>
                  <a:srgbClr val="006600"/>
                </a:solidFill>
              </a:rPr>
              <a:t>4. What will be the impact if successful?  (Who cares?)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>
                <a:solidFill>
                  <a:schemeClr val="bg1">
                    <a:lumMod val="85000"/>
                  </a:schemeClr>
                </a:solidFill>
              </a:rPr>
              <a:t>5. How will the program be organized? </a:t>
            </a:r>
            <a:br>
              <a:rPr lang="en-US" sz="24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400" dirty="0" smtClean="0">
                <a:solidFill>
                  <a:schemeClr val="bg1">
                    <a:lumMod val="85000"/>
                  </a:schemeClr>
                </a:solidFill>
              </a:rPr>
              <a:t>6. How will intermediate results be generated? </a:t>
            </a:r>
            <a:br>
              <a:rPr lang="en-US" sz="24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400" dirty="0" smtClean="0">
                <a:solidFill>
                  <a:schemeClr val="bg1">
                    <a:lumMod val="85000"/>
                  </a:schemeClr>
                </a:solidFill>
              </a:rPr>
              <a:t>7. How will you measure progress? </a:t>
            </a:r>
            <a:br>
              <a:rPr lang="en-US" sz="24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400" dirty="0" smtClean="0">
                <a:solidFill>
                  <a:schemeClr val="bg1">
                    <a:lumMod val="85000"/>
                  </a:schemeClr>
                </a:solidFill>
              </a:rPr>
              <a:t>8. What will it cost and </a:t>
            </a:r>
            <a:r>
              <a:rPr lang="en-US" sz="2400" dirty="0">
                <a:solidFill>
                  <a:schemeClr val="bg1">
                    <a:lumMod val="85000"/>
                  </a:schemeClr>
                </a:solidFill>
              </a:rPr>
              <a:t>h</a:t>
            </a:r>
            <a:r>
              <a:rPr lang="en-US" sz="2400" dirty="0" smtClean="0">
                <a:solidFill>
                  <a:schemeClr val="bg1">
                    <a:lumMod val="85000"/>
                  </a:schemeClr>
                </a:solidFill>
              </a:rPr>
              <a:t>ow long will it take?</a:t>
            </a:r>
            <a:endParaRPr lang="en-US" dirty="0" smtClean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3731" y="773668"/>
            <a:ext cx="42594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</a:rPr>
              <a:t>For this workshop….</a:t>
            </a:r>
            <a:endParaRPr lang="en-US" sz="3200" b="1" dirty="0">
              <a:solidFill>
                <a:srgbClr val="006600"/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7403"/>
            <a:ext cx="2133600" cy="365125"/>
          </a:xfrm>
        </p:spPr>
        <p:txBody>
          <a:bodyPr/>
          <a:lstStyle/>
          <a:p>
            <a:fld id="{F49B8720-E526-BD45-92D7-B4028BF31D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724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2"/>
      <p:bldP spid="7" grpId="0" animBg="1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 dirty="0" smtClean="0">
                <a:solidFill>
                  <a:srgbClr val="003399"/>
                </a:solidFill>
              </a:rPr>
              <a:t>Straw man Goals</a:t>
            </a:r>
            <a:endParaRPr lang="en-US" sz="3200" b="1" i="1" u="sng" dirty="0">
              <a:solidFill>
                <a:srgbClr val="003399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28600" y="762000"/>
            <a:ext cx="8686800" cy="456537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lang="en-US" sz="2400" kern="0" dirty="0" smtClean="0">
                <a:solidFill>
                  <a:srgbClr val="008000"/>
                </a:solidFill>
                <a:latin typeface="+mn-lt"/>
              </a:rPr>
              <a:t>~1.75x improvement in flat panel efficiency: 35% of </a:t>
            </a:r>
            <a:r>
              <a:rPr lang="en-US" sz="2400" i="1" kern="0" dirty="0" smtClean="0">
                <a:solidFill>
                  <a:srgbClr val="008000"/>
                </a:solidFill>
                <a:latin typeface="+mn-lt"/>
              </a:rPr>
              <a:t>global radiation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i="1" u="none" strike="noStrike" kern="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n-lt"/>
              </a:rPr>
              <a:t>~</a:t>
            </a: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n-lt"/>
              </a:rPr>
              <a:t>1.75x improvement in panel cost</a:t>
            </a:r>
            <a:r>
              <a:rPr lang="en-US" sz="2400" b="1" kern="0" dirty="0" smtClean="0">
                <a:solidFill>
                  <a:srgbClr val="008000"/>
                </a:solidFill>
                <a:latin typeface="+mn-lt"/>
              </a:rPr>
              <a:t>/</a:t>
            </a:r>
            <a:r>
              <a:rPr kumimoji="0" lang="en-US" sz="2400" i="0" u="none" strike="noStrike" kern="0" cap="none" spc="0" normalizeH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n-lt"/>
              </a:rPr>
              <a:t>Watt (</a:t>
            </a: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n-lt"/>
              </a:rPr>
              <a:t>maintain</a:t>
            </a:r>
            <a:r>
              <a:rPr lang="en-US" sz="2400" kern="0" dirty="0" smtClean="0">
                <a:solidFill>
                  <a:srgbClr val="008000"/>
                </a:solidFill>
                <a:latin typeface="+mn-lt"/>
              </a:rPr>
              <a:t> cost/area)</a:t>
            </a:r>
            <a:endParaRPr kumimoji="0" lang="en-US" sz="2400" i="0" u="none" strike="noStrike" kern="0" cap="none" spc="0" normalizeH="0" noProof="0" dirty="0" smtClean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lang="en-US" sz="2400" kern="0" baseline="0" dirty="0" smtClean="0">
                <a:solidFill>
                  <a:srgbClr val="008000"/>
                </a:solidFill>
                <a:latin typeface="+mn-lt"/>
              </a:rPr>
              <a:t>Reduce</a:t>
            </a:r>
            <a:r>
              <a:rPr lang="en-US" sz="2400" kern="0" dirty="0" smtClean="0">
                <a:solidFill>
                  <a:srgbClr val="008000"/>
                </a:solidFill>
                <a:latin typeface="+mn-lt"/>
              </a:rPr>
              <a:t> BOS costs by &gt;25%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n-lt"/>
              </a:rPr>
              <a:t>Expand constrained-space PV market by ??%</a:t>
            </a:r>
          </a:p>
          <a:p>
            <a:pPr marL="800100" lvl="1" indent="-34290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en-US" sz="2200" kern="0" noProof="0" dirty="0" smtClean="0">
                <a:latin typeface="+mn-lt"/>
              </a:rPr>
              <a:t>Residential rooftop?</a:t>
            </a:r>
          </a:p>
          <a:p>
            <a:pPr marL="800100" lvl="1" indent="-34290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en-US" sz="2200" kern="0" dirty="0" smtClean="0">
                <a:latin typeface="+mn-lt"/>
              </a:rPr>
              <a:t>Commercial?</a:t>
            </a:r>
          </a:p>
          <a:p>
            <a:pPr marL="800100" lvl="1" indent="-34290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en-US" sz="2200" kern="0" dirty="0" smtClean="0">
                <a:latin typeface="+mn-lt"/>
              </a:rPr>
              <a:t>Transportation?</a:t>
            </a:r>
          </a:p>
          <a:p>
            <a:pPr marL="800100" lvl="1" indent="-34290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en-US" sz="2200" kern="0" noProof="0" dirty="0" smtClean="0">
                <a:latin typeface="+mn-lt"/>
              </a:rPr>
              <a:t>Military?</a:t>
            </a:r>
          </a:p>
          <a:p>
            <a:pPr marL="800100" lvl="1" indent="-34290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en-US" sz="2200" kern="0" dirty="0" smtClean="0">
                <a:latin typeface="+mn-lt"/>
              </a:rPr>
              <a:t>Space?</a:t>
            </a:r>
          </a:p>
          <a:p>
            <a:pPr marL="800100" lvl="1" indent="-34290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en-US" sz="2200" kern="0" noProof="0" dirty="0" smtClean="0">
                <a:latin typeface="+mn-lt"/>
              </a:rPr>
              <a:t>Other?</a:t>
            </a:r>
          </a:p>
          <a:p>
            <a:pPr marL="344488" indent="-344488">
              <a:spcBef>
                <a:spcPts val="0"/>
              </a:spcBef>
              <a:spcAft>
                <a:spcPts val="1800"/>
              </a:spcAft>
              <a:buFont typeface="Arial" pitchFamily="34" charset="0"/>
              <a:buChar char="•"/>
              <a:defRPr/>
            </a:pPr>
            <a:r>
              <a:rPr lang="en-US" sz="2400" kern="0" dirty="0" smtClean="0">
                <a:solidFill>
                  <a:srgbClr val="008000"/>
                </a:solidFill>
              </a:rPr>
              <a:t>What are the most appropriate metrics?</a:t>
            </a:r>
          </a:p>
          <a:p>
            <a:pPr>
              <a:spcBef>
                <a:spcPts val="0"/>
              </a:spcBef>
              <a:spcAft>
                <a:spcPts val="1800"/>
              </a:spcAft>
              <a:defRPr/>
            </a:pPr>
            <a:endParaRPr lang="en-US" sz="2000" kern="0" dirty="0" smtClean="0">
              <a:latin typeface="+mn-lt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endParaRPr lang="en-US" sz="2000" kern="0" dirty="0" smtClean="0">
              <a:latin typeface="+mn-lt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4" name="TextBox 3"/>
          <p:cNvSpPr txBox="1">
            <a:spLocks noChangeAspect="1"/>
          </p:cNvSpPr>
          <p:nvPr/>
        </p:nvSpPr>
        <p:spPr>
          <a:xfrm>
            <a:off x="1" y="6172200"/>
            <a:ext cx="9144000" cy="6858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0" rIns="0" rtlCol="0">
            <a:noAutofit/>
          </a:bodyPr>
          <a:lstStyle/>
          <a:p>
            <a:pPr marL="112713">
              <a:spcBef>
                <a:spcPts val="1200"/>
              </a:spcBef>
              <a:spcAft>
                <a:spcPts val="1200"/>
              </a:spcAft>
            </a:pPr>
            <a:r>
              <a:rPr lang="en-US" sz="2600" b="1" dirty="0" smtClean="0">
                <a:solidFill>
                  <a:srgbClr val="003399"/>
                </a:solidFill>
              </a:rPr>
              <a:t>Are these goals legitimate?  If not, what should they be?</a:t>
            </a:r>
          </a:p>
        </p:txBody>
      </p:sp>
    </p:spTree>
    <p:extLst>
      <p:ext uri="{BB962C8B-B14F-4D97-AF65-F5344CB8AC3E}">
        <p14:creationId xmlns:p14="http://schemas.microsoft.com/office/powerpoint/2010/main" val="1435631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bldLvl="2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381000" y="838200"/>
            <a:ext cx="8458200" cy="5105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" y="741432"/>
            <a:ext cx="905991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1400" dirty="0" smtClean="0"/>
              <a:t>8:00 </a:t>
            </a:r>
            <a:r>
              <a:rPr lang="en-US" sz="1400" dirty="0"/>
              <a:t>AM– 9:00 AM	Registration and </a:t>
            </a:r>
            <a:r>
              <a:rPr lang="en-US" sz="1400" dirty="0" smtClean="0"/>
              <a:t>Breakfast</a:t>
            </a:r>
            <a:endParaRPr lang="en-US" sz="1400" dirty="0"/>
          </a:p>
          <a:p>
            <a:pPr>
              <a:spcBef>
                <a:spcPts val="600"/>
              </a:spcBef>
            </a:pPr>
            <a:r>
              <a:rPr lang="en-US" sz="1400" dirty="0"/>
              <a:t>9:00 AM– 9:15 AM	Welcome and Opening Remarks			Dr. Eric </a:t>
            </a:r>
            <a:r>
              <a:rPr lang="en-US" sz="1400" dirty="0" smtClean="0"/>
              <a:t>Rohlfing</a:t>
            </a:r>
            <a:endParaRPr lang="en-US" sz="1400" dirty="0"/>
          </a:p>
          <a:p>
            <a:pPr>
              <a:spcBef>
                <a:spcPts val="600"/>
              </a:spcBef>
            </a:pPr>
            <a:r>
              <a:rPr lang="en-US" sz="1400" dirty="0"/>
              <a:t>9:15 AM– 9:45 AM	Workshop Background &amp; Objectives		</a:t>
            </a:r>
            <a:r>
              <a:rPr lang="en-US" sz="1400" dirty="0" smtClean="0"/>
              <a:t>Dr</a:t>
            </a:r>
            <a:r>
              <a:rPr lang="en-US" sz="1400" dirty="0"/>
              <a:t>. </a:t>
            </a:r>
            <a:r>
              <a:rPr lang="en-US" sz="1400" dirty="0" smtClean="0"/>
              <a:t>Mike Haney </a:t>
            </a:r>
            <a:endParaRPr lang="en-US" sz="1400" dirty="0"/>
          </a:p>
          <a:p>
            <a:r>
              <a:rPr lang="en-US" sz="1400" dirty="0" smtClean="0"/>
              <a:t>9:45 AM– 10:15 AM	“Solar </a:t>
            </a:r>
            <a:r>
              <a:rPr lang="en-US" sz="1400" dirty="0"/>
              <a:t>Cell Market Evolution</a:t>
            </a:r>
          </a:p>
          <a:p>
            <a:r>
              <a:rPr lang="en-US" sz="1400" dirty="0"/>
              <a:t> 		</a:t>
            </a:r>
            <a:r>
              <a:rPr lang="en-US" sz="1400" dirty="0" smtClean="0"/>
              <a:t>Can </a:t>
            </a:r>
            <a:r>
              <a:rPr lang="en-US" sz="1400" dirty="0"/>
              <a:t>we predict the next wave of innovation</a:t>
            </a:r>
            <a:r>
              <a:rPr lang="en-US" sz="1400" dirty="0" smtClean="0"/>
              <a:t>?”</a:t>
            </a:r>
            <a:r>
              <a:rPr lang="en-US" sz="1400" dirty="0"/>
              <a:t>	</a:t>
            </a:r>
            <a:r>
              <a:rPr lang="en-US" sz="1400" dirty="0" smtClean="0"/>
              <a:t>	Dr. Jim Rand </a:t>
            </a:r>
          </a:p>
          <a:p>
            <a:pPr>
              <a:spcBef>
                <a:spcPts val="600"/>
              </a:spcBef>
            </a:pPr>
            <a:r>
              <a:rPr lang="en-US" sz="1400" dirty="0" smtClean="0"/>
              <a:t>10:15 </a:t>
            </a:r>
            <a:r>
              <a:rPr lang="en-US" sz="1400" dirty="0"/>
              <a:t>AM– 10:30 AM	Coffee </a:t>
            </a:r>
            <a:r>
              <a:rPr lang="en-US" sz="1400" dirty="0" smtClean="0"/>
              <a:t>Break</a:t>
            </a:r>
            <a:endParaRPr lang="en-US" sz="1400" dirty="0"/>
          </a:p>
          <a:p>
            <a:pPr>
              <a:spcBef>
                <a:spcPts val="600"/>
              </a:spcBef>
            </a:pPr>
            <a:r>
              <a:rPr lang="en-US" sz="1400" dirty="0"/>
              <a:t>10:30 AM–11:00 AM	</a:t>
            </a:r>
            <a:r>
              <a:rPr lang="en-US" sz="1400" dirty="0" smtClean="0"/>
              <a:t>“Exploiting </a:t>
            </a:r>
            <a:r>
              <a:rPr lang="en-US" sz="1400" dirty="0"/>
              <a:t>scale effects in photovoltaic cells, </a:t>
            </a:r>
          </a:p>
          <a:p>
            <a:pPr>
              <a:spcBef>
                <a:spcPts val="600"/>
              </a:spcBef>
            </a:pPr>
            <a:r>
              <a:rPr lang="en-US" sz="1400" dirty="0" smtClean="0"/>
              <a:t>		modules</a:t>
            </a:r>
            <a:r>
              <a:rPr lang="en-US" sz="1400" dirty="0"/>
              <a:t>, and </a:t>
            </a:r>
            <a:r>
              <a:rPr lang="en-US" sz="1400" dirty="0" smtClean="0"/>
              <a:t>systems”</a:t>
            </a:r>
            <a:r>
              <a:rPr lang="en-US" sz="1400" i="1" dirty="0" smtClean="0"/>
              <a:t> </a:t>
            </a:r>
            <a:r>
              <a:rPr lang="en-US" sz="1400" i="1" dirty="0"/>
              <a:t>		</a:t>
            </a:r>
            <a:r>
              <a:rPr lang="en-US" sz="1400" dirty="0"/>
              <a:t>	</a:t>
            </a:r>
            <a:r>
              <a:rPr lang="en-US" sz="1400" dirty="0" smtClean="0"/>
              <a:t>Dr</a:t>
            </a:r>
            <a:r>
              <a:rPr lang="en-US" sz="1400" dirty="0"/>
              <a:t>. Greg Nielson </a:t>
            </a:r>
          </a:p>
          <a:p>
            <a:pPr>
              <a:spcBef>
                <a:spcPts val="600"/>
              </a:spcBef>
            </a:pPr>
            <a:r>
              <a:rPr lang="en-US" sz="1400" dirty="0"/>
              <a:t>11:00 AM–11:30 AM	</a:t>
            </a:r>
            <a:r>
              <a:rPr lang="en-US" sz="1400" dirty="0" smtClean="0"/>
              <a:t>“From </a:t>
            </a:r>
            <a:r>
              <a:rPr lang="en-US" sz="1400" dirty="0"/>
              <a:t>Novelty to Ubiquity: Challenges &amp; Strategies of </a:t>
            </a:r>
          </a:p>
          <a:p>
            <a:pPr>
              <a:spcBef>
                <a:spcPts val="600"/>
              </a:spcBef>
            </a:pPr>
            <a:r>
              <a:rPr lang="en-US" sz="1400" dirty="0" smtClean="0"/>
              <a:t>		Scaling </a:t>
            </a:r>
            <a:r>
              <a:rPr lang="en-US" sz="1400" dirty="0"/>
              <a:t>the LCD </a:t>
            </a:r>
            <a:r>
              <a:rPr lang="en-US" sz="1400" dirty="0" smtClean="0"/>
              <a:t>Platform</a:t>
            </a:r>
            <a:r>
              <a:rPr lang="en-US" sz="1400" i="1" dirty="0" smtClean="0"/>
              <a:t>”</a:t>
            </a:r>
            <a:r>
              <a:rPr lang="en-US" sz="1400" i="1" dirty="0"/>
              <a:t>			</a:t>
            </a:r>
            <a:r>
              <a:rPr lang="en-US" sz="1400" dirty="0" smtClean="0"/>
              <a:t>Dr</a:t>
            </a:r>
            <a:r>
              <a:rPr lang="en-US" sz="1400" dirty="0"/>
              <a:t>. Pete </a:t>
            </a:r>
            <a:r>
              <a:rPr lang="en-US" sz="1400" dirty="0" smtClean="0"/>
              <a:t>Bocko</a:t>
            </a:r>
            <a:endParaRPr lang="en-US" sz="1400" dirty="0"/>
          </a:p>
          <a:p>
            <a:pPr>
              <a:spcBef>
                <a:spcPts val="600"/>
              </a:spcBef>
            </a:pPr>
            <a:r>
              <a:rPr lang="en-US" sz="1400" dirty="0"/>
              <a:t>11:30 AM-12:00 PM	</a:t>
            </a:r>
            <a:r>
              <a:rPr lang="en-US" sz="1400" dirty="0" smtClean="0"/>
              <a:t>“An Overview of </a:t>
            </a:r>
            <a:r>
              <a:rPr lang="en-US" sz="1400" dirty="0"/>
              <a:t>DoD Military Energy </a:t>
            </a:r>
            <a:r>
              <a:rPr lang="en-US" sz="1400" dirty="0" smtClean="0"/>
              <a:t>Needs”</a:t>
            </a:r>
            <a:r>
              <a:rPr lang="en-US" sz="1400" dirty="0"/>
              <a:t>		Ms. Sharon </a:t>
            </a:r>
            <a:r>
              <a:rPr lang="en-US" sz="1400" dirty="0" smtClean="0"/>
              <a:t>Beermann-Curtin</a:t>
            </a:r>
            <a:endParaRPr lang="en-US" sz="1400" dirty="0"/>
          </a:p>
          <a:p>
            <a:pPr>
              <a:spcBef>
                <a:spcPts val="600"/>
              </a:spcBef>
            </a:pPr>
            <a:r>
              <a:rPr lang="en-US" sz="1400" dirty="0" smtClean="0"/>
              <a:t>12:00 PM-12:15 </a:t>
            </a:r>
            <a:r>
              <a:rPr lang="en-US" sz="1400" dirty="0"/>
              <a:t>PM	</a:t>
            </a:r>
            <a:r>
              <a:rPr lang="en-US" sz="1400" dirty="0" smtClean="0"/>
              <a:t>Introduction to Breakout 1			Dr. Mike Haney</a:t>
            </a:r>
            <a:endParaRPr lang="en-US" sz="1400" dirty="0"/>
          </a:p>
          <a:p>
            <a:pPr>
              <a:spcBef>
                <a:spcPts val="600"/>
              </a:spcBef>
            </a:pPr>
            <a:r>
              <a:rPr lang="en-US" sz="1400" dirty="0" smtClean="0"/>
              <a:t>12:15 </a:t>
            </a:r>
            <a:r>
              <a:rPr lang="en-US" sz="1400" dirty="0"/>
              <a:t>PM- 1:15 PM	</a:t>
            </a:r>
            <a:r>
              <a:rPr lang="en-US" sz="1400" dirty="0" smtClean="0"/>
              <a:t>Working Lunch, Breakout 1 (seating by breakout group) </a:t>
            </a:r>
            <a:r>
              <a:rPr lang="en-US" sz="1400" dirty="0"/>
              <a:t>			</a:t>
            </a:r>
          </a:p>
          <a:p>
            <a:pPr>
              <a:spcBef>
                <a:spcPts val="600"/>
              </a:spcBef>
            </a:pPr>
            <a:r>
              <a:rPr lang="en-US" sz="1400" dirty="0" smtClean="0"/>
              <a:t>1:15 </a:t>
            </a:r>
            <a:r>
              <a:rPr lang="en-US" sz="1400" dirty="0"/>
              <a:t>PM- 2:30 PM	Breakout </a:t>
            </a:r>
            <a:r>
              <a:rPr lang="en-US" sz="1400" dirty="0" smtClean="0"/>
              <a:t>1, Continued</a:t>
            </a:r>
            <a:endParaRPr lang="en-US" sz="1400" dirty="0"/>
          </a:p>
          <a:p>
            <a:pPr>
              <a:spcBef>
                <a:spcPts val="600"/>
              </a:spcBef>
            </a:pPr>
            <a:r>
              <a:rPr lang="en-US" sz="1400" dirty="0"/>
              <a:t>2:30 PM- 3:00 PM	</a:t>
            </a:r>
            <a:r>
              <a:rPr lang="en-US" sz="1400" dirty="0" smtClean="0"/>
              <a:t>Break</a:t>
            </a:r>
            <a:endParaRPr lang="en-US" sz="1400" dirty="0"/>
          </a:p>
          <a:p>
            <a:pPr>
              <a:spcBef>
                <a:spcPts val="600"/>
              </a:spcBef>
            </a:pPr>
            <a:r>
              <a:rPr lang="en-US" sz="1400" dirty="0"/>
              <a:t>3:00 PM - 4:15 PM	Breakout 1, </a:t>
            </a:r>
            <a:r>
              <a:rPr lang="en-US" sz="1400" dirty="0" smtClean="0"/>
              <a:t>Continued</a:t>
            </a:r>
            <a:endParaRPr lang="en-US" sz="1400" dirty="0"/>
          </a:p>
          <a:p>
            <a:pPr>
              <a:spcBef>
                <a:spcPts val="600"/>
              </a:spcBef>
            </a:pPr>
            <a:r>
              <a:rPr lang="en-US" sz="1400" dirty="0"/>
              <a:t>4:15 PM - 4:30 PM	</a:t>
            </a:r>
            <a:r>
              <a:rPr lang="en-US" sz="1400" dirty="0" smtClean="0"/>
              <a:t>Break</a:t>
            </a:r>
            <a:endParaRPr lang="en-US" sz="1400" dirty="0"/>
          </a:p>
          <a:p>
            <a:pPr>
              <a:spcBef>
                <a:spcPts val="600"/>
              </a:spcBef>
            </a:pPr>
            <a:r>
              <a:rPr lang="en-US" sz="1400" dirty="0"/>
              <a:t>4:30 PM - 5:30 PM	Presentation of Breakout 1 Reports by Session Moderators </a:t>
            </a:r>
          </a:p>
          <a:p>
            <a:pPr>
              <a:spcBef>
                <a:spcPts val="600"/>
              </a:spcBef>
            </a:pPr>
            <a:r>
              <a:rPr lang="en-US" sz="1400" b="1" dirty="0" smtClean="0"/>
              <a:t>5:30 </a:t>
            </a:r>
            <a:r>
              <a:rPr lang="en-US" sz="1400" b="1" dirty="0"/>
              <a:t>PM - 7:30 PM	Optional: </a:t>
            </a:r>
            <a:r>
              <a:rPr lang="en-US" sz="1400" b="1" dirty="0" smtClean="0"/>
              <a:t>15  </a:t>
            </a:r>
            <a:r>
              <a:rPr lang="en-US" sz="1400" b="1" dirty="0"/>
              <a:t>minute sidebars with Dr. Haney by </a:t>
            </a:r>
            <a:r>
              <a:rPr lang="en-US" sz="1400" b="1" dirty="0" smtClean="0"/>
              <a:t>appt. (sign up with Colleen)</a:t>
            </a:r>
            <a:endParaRPr lang="en-US" sz="3200" b="1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-76200"/>
            <a:ext cx="9144000" cy="83820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dirty="0" smtClean="0">
                <a:solidFill>
                  <a:srgbClr val="003399"/>
                </a:solidFill>
              </a:rPr>
              <a:t>Agenda: Thursday, May 8</a:t>
            </a:r>
            <a:endParaRPr lang="en-US" sz="2400" b="1" i="1" u="sng" dirty="0">
              <a:solidFill>
                <a:srgbClr val="003399"/>
              </a:solidFill>
            </a:endParaRP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7403"/>
            <a:ext cx="2133600" cy="365125"/>
          </a:xfrm>
        </p:spPr>
        <p:txBody>
          <a:bodyPr/>
          <a:lstStyle/>
          <a:p>
            <a:fld id="{F49B8720-E526-BD45-92D7-B4028BF31D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66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381000" y="838200"/>
            <a:ext cx="8458200" cy="5105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-76200"/>
            <a:ext cx="9144000" cy="83820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dirty="0" smtClean="0">
                <a:solidFill>
                  <a:srgbClr val="003399"/>
                </a:solidFill>
              </a:rPr>
              <a:t>Agenda: Friday, May 9</a:t>
            </a:r>
            <a:endParaRPr lang="en-US" sz="2400" b="1" i="1" u="sng" dirty="0">
              <a:solidFill>
                <a:srgbClr val="003399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2400" y="998309"/>
            <a:ext cx="89916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1400" dirty="0"/>
              <a:t>7:30 </a:t>
            </a:r>
            <a:r>
              <a:rPr lang="en-US" sz="1400" dirty="0" smtClean="0"/>
              <a:t>AM- </a:t>
            </a:r>
            <a:r>
              <a:rPr lang="en-US" sz="1400" dirty="0"/>
              <a:t>8:30 AM	</a:t>
            </a:r>
            <a:r>
              <a:rPr lang="en-US" sz="1400" dirty="0" smtClean="0"/>
              <a:t>Breakfast</a:t>
            </a:r>
            <a:endParaRPr lang="en-US" sz="1400" dirty="0"/>
          </a:p>
          <a:p>
            <a:pPr>
              <a:spcBef>
                <a:spcPts val="600"/>
              </a:spcBef>
            </a:pPr>
            <a:r>
              <a:rPr lang="en-US" sz="1400" dirty="0"/>
              <a:t>8:30 </a:t>
            </a:r>
            <a:r>
              <a:rPr lang="en-US" sz="1400" dirty="0" smtClean="0"/>
              <a:t>AM- </a:t>
            </a:r>
            <a:r>
              <a:rPr lang="en-US" sz="1400" dirty="0"/>
              <a:t>8:45 AM	</a:t>
            </a:r>
            <a:r>
              <a:rPr lang="en-US" sz="1400" dirty="0" smtClean="0"/>
              <a:t>Day </a:t>
            </a:r>
            <a:r>
              <a:rPr lang="en-US" sz="1400" dirty="0"/>
              <a:t>2 Welcome, Breakout 2 Introduction		 </a:t>
            </a:r>
          </a:p>
          <a:p>
            <a:pPr>
              <a:spcBef>
                <a:spcPts val="600"/>
              </a:spcBef>
            </a:pPr>
            <a:r>
              <a:rPr lang="en-US" sz="1400" dirty="0"/>
              <a:t>8:45 </a:t>
            </a:r>
            <a:r>
              <a:rPr lang="en-US" sz="1400" dirty="0" smtClean="0"/>
              <a:t>AM- </a:t>
            </a:r>
            <a:r>
              <a:rPr lang="en-US" sz="1400" dirty="0"/>
              <a:t>10:00 AM	</a:t>
            </a:r>
            <a:r>
              <a:rPr lang="en-US" sz="1400" dirty="0" smtClean="0"/>
              <a:t>Breakout </a:t>
            </a:r>
            <a:r>
              <a:rPr lang="en-US" sz="1400" dirty="0"/>
              <a:t>2 </a:t>
            </a:r>
          </a:p>
          <a:p>
            <a:pPr>
              <a:spcBef>
                <a:spcPts val="600"/>
              </a:spcBef>
            </a:pPr>
            <a:r>
              <a:rPr lang="en-US" sz="1400" dirty="0"/>
              <a:t>10:00 </a:t>
            </a:r>
            <a:r>
              <a:rPr lang="en-US" sz="1400" dirty="0" smtClean="0"/>
              <a:t>AM- 10:30 </a:t>
            </a:r>
            <a:r>
              <a:rPr lang="en-US" sz="1400" dirty="0"/>
              <a:t>AM	</a:t>
            </a:r>
            <a:r>
              <a:rPr lang="en-US" sz="1400" dirty="0" smtClean="0"/>
              <a:t>Break</a:t>
            </a:r>
            <a:endParaRPr lang="en-US" sz="1400" dirty="0"/>
          </a:p>
          <a:p>
            <a:pPr>
              <a:spcBef>
                <a:spcPts val="600"/>
              </a:spcBef>
            </a:pPr>
            <a:r>
              <a:rPr lang="en-US" sz="1400" dirty="0"/>
              <a:t>10:30 AM-12:00 PM	</a:t>
            </a:r>
            <a:r>
              <a:rPr lang="en-US" sz="1400" dirty="0" smtClean="0"/>
              <a:t>Breakout </a:t>
            </a:r>
            <a:r>
              <a:rPr lang="en-US" sz="1400" dirty="0"/>
              <a:t>2, Continued</a:t>
            </a:r>
          </a:p>
          <a:p>
            <a:pPr>
              <a:spcBef>
                <a:spcPts val="600"/>
              </a:spcBef>
            </a:pPr>
            <a:r>
              <a:rPr lang="en-US" sz="1400" dirty="0"/>
              <a:t>12:00 </a:t>
            </a:r>
            <a:r>
              <a:rPr lang="en-US" sz="1400" dirty="0" smtClean="0"/>
              <a:t>PM- 1:30 </a:t>
            </a:r>
            <a:r>
              <a:rPr lang="en-US" sz="1400" dirty="0"/>
              <a:t>PM	</a:t>
            </a:r>
            <a:r>
              <a:rPr lang="en-US" sz="1400" dirty="0" smtClean="0"/>
              <a:t>Lunch and </a:t>
            </a:r>
            <a:r>
              <a:rPr lang="en-US" sz="1400" i="1" dirty="0" smtClean="0"/>
              <a:t>Presentation </a:t>
            </a:r>
            <a:r>
              <a:rPr lang="en-US" sz="1400" i="1" dirty="0"/>
              <a:t>of Breakout 2 Reports by Session  </a:t>
            </a:r>
            <a:r>
              <a:rPr lang="en-US" sz="1400" i="1" dirty="0" smtClean="0"/>
              <a:t>Moderators</a:t>
            </a:r>
            <a:endParaRPr lang="en-US" sz="1400" dirty="0"/>
          </a:p>
          <a:p>
            <a:pPr>
              <a:spcBef>
                <a:spcPts val="600"/>
              </a:spcBef>
            </a:pPr>
            <a:r>
              <a:rPr lang="en-US" sz="1400" dirty="0"/>
              <a:t>1:30 </a:t>
            </a:r>
            <a:r>
              <a:rPr lang="en-US" sz="1400" dirty="0" smtClean="0"/>
              <a:t>PM- 2:30 </a:t>
            </a:r>
            <a:r>
              <a:rPr lang="en-US" sz="1400" dirty="0"/>
              <a:t>PM	</a:t>
            </a:r>
            <a:r>
              <a:rPr lang="en-US" sz="1400" dirty="0" smtClean="0"/>
              <a:t>Closing </a:t>
            </a:r>
            <a:r>
              <a:rPr lang="en-US" sz="1400" dirty="0"/>
              <a:t>Remarks and Open Discussion of Workshop Findings. </a:t>
            </a:r>
          </a:p>
          <a:p>
            <a:pPr>
              <a:spcBef>
                <a:spcPts val="600"/>
              </a:spcBef>
            </a:pPr>
            <a:r>
              <a:rPr lang="en-US" sz="1400" dirty="0"/>
              <a:t>2:30 </a:t>
            </a:r>
            <a:r>
              <a:rPr lang="en-US" sz="1400" dirty="0" smtClean="0"/>
              <a:t>PM- </a:t>
            </a:r>
            <a:r>
              <a:rPr lang="en-US" sz="1400" dirty="0"/>
              <a:t>4:30 PM	</a:t>
            </a:r>
            <a:r>
              <a:rPr lang="en-US" sz="1400" b="1" dirty="0" smtClean="0"/>
              <a:t>Optional</a:t>
            </a:r>
            <a:r>
              <a:rPr lang="en-US" sz="1400" b="1" dirty="0"/>
              <a:t>: </a:t>
            </a:r>
            <a:r>
              <a:rPr lang="en-US" sz="1400" b="1" dirty="0" smtClean="0"/>
              <a:t>15 </a:t>
            </a:r>
            <a:r>
              <a:rPr lang="en-US" sz="1400" b="1" dirty="0"/>
              <a:t>minute sidebars with Dr. Haney by </a:t>
            </a:r>
            <a:r>
              <a:rPr lang="en-US" sz="1400" b="1" dirty="0" smtClean="0"/>
              <a:t>appt.  (sign up with Colleen)</a:t>
            </a:r>
            <a:endParaRPr lang="en-US" sz="1400" b="1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7403"/>
            <a:ext cx="2133600" cy="365125"/>
          </a:xfrm>
        </p:spPr>
        <p:txBody>
          <a:bodyPr/>
          <a:lstStyle/>
          <a:p>
            <a:fld id="{F49B8720-E526-BD45-92D7-B4028BF31D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031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76200"/>
            <a:ext cx="9144000" cy="1143000"/>
          </a:xfrm>
        </p:spPr>
        <p:txBody>
          <a:bodyPr/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sz="2400" b="1" dirty="0" smtClean="0">
                <a:solidFill>
                  <a:srgbClr val="003399"/>
                </a:solidFill>
              </a:rPr>
              <a:t>As in </a:t>
            </a:r>
            <a:r>
              <a:rPr lang="en-US" sz="2400" b="1" i="1" dirty="0" smtClean="0">
                <a:solidFill>
                  <a:srgbClr val="003399"/>
                </a:solidFill>
              </a:rPr>
              <a:t>Electronics</a:t>
            </a:r>
            <a:r>
              <a:rPr lang="en-US" sz="2400" b="1" dirty="0" smtClean="0">
                <a:solidFill>
                  <a:srgbClr val="003399"/>
                </a:solidFill>
              </a:rPr>
              <a:t> and </a:t>
            </a:r>
            <a:r>
              <a:rPr lang="en-US" sz="2400" b="1" i="1" dirty="0" smtClean="0">
                <a:solidFill>
                  <a:srgbClr val="003399"/>
                </a:solidFill>
              </a:rPr>
              <a:t>Photonics</a:t>
            </a:r>
            <a:r>
              <a:rPr lang="en-US" sz="2400" b="1" dirty="0" smtClean="0">
                <a:solidFill>
                  <a:srgbClr val="003399"/>
                </a:solidFill>
              </a:rPr>
              <a:t>, can </a:t>
            </a:r>
            <a:r>
              <a:rPr lang="en-US" sz="2400" b="1" i="1" dirty="0" smtClean="0">
                <a:solidFill>
                  <a:srgbClr val="008000"/>
                </a:solidFill>
              </a:rPr>
              <a:t>PV</a:t>
            </a:r>
            <a:r>
              <a:rPr lang="en-US" sz="2400" b="1" dirty="0" smtClean="0">
                <a:solidFill>
                  <a:schemeClr val="accent2"/>
                </a:solidFill>
              </a:rPr>
              <a:t> </a:t>
            </a:r>
            <a:r>
              <a:rPr lang="en-US" sz="2400" b="1" dirty="0" smtClean="0">
                <a:solidFill>
                  <a:srgbClr val="003399"/>
                </a:solidFill>
              </a:rPr>
              <a:t>can be transformed by exploiting </a:t>
            </a:r>
            <a:r>
              <a:rPr lang="en-US" sz="2600" b="1" i="1" dirty="0" smtClean="0">
                <a:solidFill>
                  <a:srgbClr val="006600"/>
                </a:solidFill>
              </a:rPr>
              <a:t>micro-systems technologies?</a:t>
            </a:r>
            <a:endParaRPr lang="en-US" sz="2600" b="1" i="1" dirty="0">
              <a:solidFill>
                <a:srgbClr val="006600"/>
              </a:solidFill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3048000" y="1099935"/>
            <a:ext cx="2286000" cy="5005864"/>
            <a:chOff x="3048000" y="1219200"/>
            <a:chExt cx="2286000" cy="5005864"/>
          </a:xfrm>
        </p:grpSpPr>
        <p:grpSp>
          <p:nvGrpSpPr>
            <p:cNvPr id="42" name="Group 41"/>
            <p:cNvGrpSpPr/>
            <p:nvPr/>
          </p:nvGrpSpPr>
          <p:grpSpPr>
            <a:xfrm>
              <a:off x="3048000" y="4419600"/>
              <a:ext cx="2057400" cy="1805464"/>
              <a:chOff x="3124200" y="1242536"/>
              <a:chExt cx="2057400" cy="1805464"/>
            </a:xfrm>
          </p:grpSpPr>
          <p:pic>
            <p:nvPicPr>
              <p:cNvPr id="10" name="Picture 9" descr="40Gbps-driver_mitsubishi.jpg"/>
              <p:cNvPicPr>
                <a:picLocks noChangeAspect="1"/>
              </p:cNvPicPr>
              <p:nvPr/>
            </p:nvPicPr>
            <p:blipFill>
              <a:blip r:embed="rId3" cstate="print"/>
              <a:srcRect l="15709" r="24873" b="19200"/>
              <a:stretch>
                <a:fillRect/>
              </a:stretch>
            </p:blipFill>
            <p:spPr>
              <a:xfrm>
                <a:off x="3124200" y="1242536"/>
                <a:ext cx="1921332" cy="1055700"/>
              </a:xfrm>
              <a:prstGeom prst="rect">
                <a:avLst/>
              </a:prstGeom>
            </p:spPr>
          </p:pic>
          <p:sp>
            <p:nvSpPr>
              <p:cNvPr id="14" name="TextBox 13"/>
              <p:cNvSpPr txBox="1">
                <a:spLocks/>
              </p:cNvSpPr>
              <p:nvPr/>
            </p:nvSpPr>
            <p:spPr>
              <a:xfrm>
                <a:off x="3124200" y="2309336"/>
                <a:ext cx="205740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Aft>
                    <a:spcPts val="600"/>
                  </a:spcAft>
                </a:pPr>
                <a:r>
                  <a:rPr lang="en-US" sz="1400" b="1" dirty="0" smtClean="0">
                    <a:solidFill>
                      <a:schemeClr val="accent2"/>
                    </a:solidFill>
                  </a:rPr>
                  <a:t>Discrete laser/mod/detect circuit</a:t>
                </a:r>
                <a:endParaRPr lang="en-US" sz="1400" i="1" dirty="0" smtClean="0"/>
              </a:p>
            </p:txBody>
          </p:sp>
        </p:grpSp>
        <p:grpSp>
          <p:nvGrpSpPr>
            <p:cNvPr id="44" name="Group 43"/>
            <p:cNvGrpSpPr/>
            <p:nvPr/>
          </p:nvGrpSpPr>
          <p:grpSpPr>
            <a:xfrm>
              <a:off x="3124200" y="1219200"/>
              <a:ext cx="1752600" cy="1676400"/>
              <a:chOff x="3200400" y="4419600"/>
              <a:chExt cx="1752600" cy="1676400"/>
            </a:xfrm>
          </p:grpSpPr>
          <p:pic>
            <p:nvPicPr>
              <p:cNvPr id="7" name="Picture 6" descr="Infinera%20PIC.jp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276600" y="4419600"/>
                <a:ext cx="1524000" cy="1197429"/>
              </a:xfrm>
              <a:prstGeom prst="rect">
                <a:avLst/>
              </a:prstGeom>
            </p:spPr>
          </p:pic>
          <p:sp>
            <p:nvSpPr>
              <p:cNvPr id="12" name="TextBox 11"/>
              <p:cNvSpPr txBox="1">
                <a:spLocks/>
              </p:cNvSpPr>
              <p:nvPr/>
            </p:nvSpPr>
            <p:spPr>
              <a:xfrm>
                <a:off x="3200400" y="5572780"/>
                <a:ext cx="17526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en-US" sz="1400" b="1" i="1" u="sng" dirty="0" smtClean="0">
                    <a:solidFill>
                      <a:schemeClr val="accent2"/>
                    </a:solidFill>
                  </a:rPr>
                  <a:t>Micro-photonics</a:t>
                </a:r>
              </a:p>
              <a:p>
                <a:pPr algn="ctr">
                  <a:spcAft>
                    <a:spcPts val="0"/>
                  </a:spcAft>
                </a:pPr>
                <a:r>
                  <a:rPr lang="en-US" sz="1400" b="1" dirty="0" smtClean="0">
                    <a:solidFill>
                      <a:schemeClr val="accent2"/>
                    </a:solidFill>
                  </a:rPr>
                  <a:t>Integrated Circuit</a:t>
                </a:r>
                <a:endParaRPr lang="en-US" sz="1400" i="1" dirty="0" smtClean="0"/>
              </a:p>
            </p:txBody>
          </p:sp>
        </p:grpSp>
        <p:cxnSp>
          <p:nvCxnSpPr>
            <p:cNvPr id="19" name="Straight Arrow Connector 18"/>
            <p:cNvCxnSpPr/>
            <p:nvPr/>
          </p:nvCxnSpPr>
          <p:spPr>
            <a:xfrm>
              <a:off x="3962400" y="3048000"/>
              <a:ext cx="0" cy="1295400"/>
            </a:xfrm>
            <a:prstGeom prst="straightConnector1">
              <a:avLst/>
            </a:prstGeom>
            <a:ln w="76200">
              <a:solidFill>
                <a:srgbClr val="008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>
              <a:spLocks/>
            </p:cNvSpPr>
            <p:nvPr/>
          </p:nvSpPr>
          <p:spPr>
            <a:xfrm>
              <a:off x="3962400" y="3362980"/>
              <a:ext cx="1371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400" b="1" dirty="0" smtClean="0">
                  <a:solidFill>
                    <a:srgbClr val="008000"/>
                  </a:solidFill>
                </a:rPr>
                <a:t>Increasing</a:t>
              </a:r>
            </a:p>
            <a:p>
              <a:pPr algn="ctr">
                <a:spcAft>
                  <a:spcPts val="0"/>
                </a:spcAft>
              </a:pPr>
              <a:r>
                <a:rPr lang="en-US" sz="1400" b="1" dirty="0" smtClean="0">
                  <a:solidFill>
                    <a:srgbClr val="008000"/>
                  </a:solidFill>
                </a:rPr>
                <a:t>BW density/J</a:t>
              </a:r>
            </a:p>
          </p:txBody>
        </p:sp>
      </p:grpSp>
      <p:sp>
        <p:nvSpPr>
          <p:cNvPr id="21" name="TextBox 20"/>
          <p:cNvSpPr txBox="1">
            <a:spLocks/>
          </p:cNvSpPr>
          <p:nvPr/>
        </p:nvSpPr>
        <p:spPr>
          <a:xfrm rot="16200000">
            <a:off x="-2124044" y="3571845"/>
            <a:ext cx="480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000" dirty="0" smtClean="0">
                <a:solidFill>
                  <a:srgbClr val="008000"/>
                </a:solidFill>
              </a:rPr>
              <a:t>Increasing Complexity</a:t>
            </a:r>
            <a:endParaRPr lang="en-US" sz="2000" i="1" dirty="0" smtClean="0">
              <a:solidFill>
                <a:srgbClr val="008000"/>
              </a:solidFill>
            </a:endParaRPr>
          </a:p>
        </p:txBody>
      </p:sp>
      <p:grpSp>
        <p:nvGrpSpPr>
          <p:cNvPr id="54" name="Group 53"/>
          <p:cNvGrpSpPr/>
          <p:nvPr/>
        </p:nvGrpSpPr>
        <p:grpSpPr>
          <a:xfrm>
            <a:off x="762000" y="1117411"/>
            <a:ext cx="2133600" cy="4988388"/>
            <a:chOff x="762000" y="1236676"/>
            <a:chExt cx="2133600" cy="4988388"/>
          </a:xfrm>
        </p:grpSpPr>
        <p:grpSp>
          <p:nvGrpSpPr>
            <p:cNvPr id="37" name="Group 36"/>
            <p:cNvGrpSpPr/>
            <p:nvPr/>
          </p:nvGrpSpPr>
          <p:grpSpPr>
            <a:xfrm>
              <a:off x="838200" y="4343400"/>
              <a:ext cx="1676400" cy="1881664"/>
              <a:chOff x="914400" y="1161868"/>
              <a:chExt cx="1676400" cy="1881664"/>
            </a:xfrm>
          </p:grpSpPr>
          <p:sp>
            <p:nvSpPr>
              <p:cNvPr id="3" name="TextBox 2"/>
              <p:cNvSpPr txBox="1">
                <a:spLocks/>
              </p:cNvSpPr>
              <p:nvPr/>
            </p:nvSpPr>
            <p:spPr>
              <a:xfrm>
                <a:off x="1024596" y="2304868"/>
                <a:ext cx="152400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Aft>
                    <a:spcPts val="600"/>
                  </a:spcAft>
                </a:pPr>
                <a:r>
                  <a:rPr lang="en-US" sz="1400" b="1" dirty="0" smtClean="0">
                    <a:solidFill>
                      <a:schemeClr val="accent2"/>
                    </a:solidFill>
                  </a:rPr>
                  <a:t>Discrete Transistor circuit</a:t>
                </a:r>
                <a:endParaRPr lang="en-US" sz="1400" i="1" dirty="0" smtClean="0"/>
              </a:p>
            </p:txBody>
          </p:sp>
          <p:pic>
            <p:nvPicPr>
              <p:cNvPr id="9" name="Picture 8" descr="transitor circuit.jpg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914400" y="1161868"/>
                <a:ext cx="1676400" cy="1219200"/>
              </a:xfrm>
              <a:prstGeom prst="rect">
                <a:avLst/>
              </a:prstGeom>
            </p:spPr>
          </p:pic>
        </p:grpSp>
        <p:grpSp>
          <p:nvGrpSpPr>
            <p:cNvPr id="39" name="Group 38"/>
            <p:cNvGrpSpPr/>
            <p:nvPr/>
          </p:nvGrpSpPr>
          <p:grpSpPr>
            <a:xfrm>
              <a:off x="762000" y="1236676"/>
              <a:ext cx="1981200" cy="1676880"/>
              <a:chOff x="753792" y="4419600"/>
              <a:chExt cx="1981200" cy="1676880"/>
            </a:xfrm>
          </p:grpSpPr>
          <p:pic>
            <p:nvPicPr>
              <p:cNvPr id="5" name="Picture 4" descr="3080912-extreme-close-up-of-an-integrated-circuit.jpg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914400" y="4419600"/>
                <a:ext cx="1689934" cy="1171575"/>
              </a:xfrm>
              <a:prstGeom prst="rect">
                <a:avLst/>
              </a:prstGeom>
            </p:spPr>
          </p:pic>
          <p:sp>
            <p:nvSpPr>
              <p:cNvPr id="13" name="TextBox 12"/>
              <p:cNvSpPr txBox="1">
                <a:spLocks/>
              </p:cNvSpPr>
              <p:nvPr/>
            </p:nvSpPr>
            <p:spPr>
              <a:xfrm>
                <a:off x="753792" y="5573260"/>
                <a:ext cx="1981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Aft>
                    <a:spcPts val="600"/>
                  </a:spcAft>
                </a:pPr>
                <a:r>
                  <a:rPr lang="en-US" sz="1400" b="1" i="1" u="sng" dirty="0" smtClean="0">
                    <a:solidFill>
                      <a:schemeClr val="accent2"/>
                    </a:solidFill>
                  </a:rPr>
                  <a:t>Micro-electronics</a:t>
                </a:r>
                <a:r>
                  <a:rPr lang="en-US" sz="1400" b="1" dirty="0" smtClean="0">
                    <a:solidFill>
                      <a:schemeClr val="accent2"/>
                    </a:solidFill>
                  </a:rPr>
                  <a:t> Integrated Circuit </a:t>
                </a:r>
                <a:endParaRPr lang="en-US" sz="1400" i="1" dirty="0" smtClean="0"/>
              </a:p>
            </p:txBody>
          </p:sp>
        </p:grpSp>
        <p:cxnSp>
          <p:nvCxnSpPr>
            <p:cNvPr id="18" name="Straight Arrow Connector 17"/>
            <p:cNvCxnSpPr/>
            <p:nvPr/>
          </p:nvCxnSpPr>
          <p:spPr>
            <a:xfrm>
              <a:off x="1676400" y="3048000"/>
              <a:ext cx="0" cy="1295400"/>
            </a:xfrm>
            <a:prstGeom prst="straightConnector1">
              <a:avLst/>
            </a:prstGeom>
            <a:ln w="76200">
              <a:solidFill>
                <a:srgbClr val="008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>
              <a:spLocks/>
            </p:cNvSpPr>
            <p:nvPr/>
          </p:nvSpPr>
          <p:spPr>
            <a:xfrm>
              <a:off x="1524000" y="3429000"/>
              <a:ext cx="1371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400" b="1" dirty="0" smtClean="0">
                  <a:solidFill>
                    <a:srgbClr val="008000"/>
                  </a:solidFill>
                </a:rPr>
                <a:t>Increasing</a:t>
              </a:r>
            </a:p>
            <a:p>
              <a:pPr algn="ctr">
                <a:spcAft>
                  <a:spcPts val="0"/>
                </a:spcAft>
              </a:pPr>
              <a:r>
                <a:rPr lang="en-US" sz="1400" b="1" i="1" dirty="0" smtClean="0">
                  <a:solidFill>
                    <a:srgbClr val="008000"/>
                  </a:solidFill>
                </a:rPr>
                <a:t>Ops/J</a:t>
              </a:r>
              <a:endParaRPr lang="en-US" sz="1400" i="1" dirty="0" smtClean="0">
                <a:solidFill>
                  <a:srgbClr val="008000"/>
                </a:solidFill>
              </a:endParaRPr>
            </a:p>
          </p:txBody>
        </p:sp>
      </p:grpSp>
      <p:cxnSp>
        <p:nvCxnSpPr>
          <p:cNvPr id="27" name="Straight Arrow Connector 26"/>
          <p:cNvCxnSpPr/>
          <p:nvPr/>
        </p:nvCxnSpPr>
        <p:spPr>
          <a:xfrm>
            <a:off x="603740" y="1524000"/>
            <a:ext cx="0" cy="4331732"/>
          </a:xfrm>
          <a:prstGeom prst="straightConnector1">
            <a:avLst/>
          </a:prstGeom>
          <a:ln w="127000">
            <a:solidFill>
              <a:srgbClr val="008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Group 52"/>
          <p:cNvGrpSpPr/>
          <p:nvPr/>
        </p:nvGrpSpPr>
        <p:grpSpPr>
          <a:xfrm>
            <a:off x="5334000" y="1087343"/>
            <a:ext cx="3429000" cy="4953000"/>
            <a:chOff x="5334000" y="1143000"/>
            <a:chExt cx="3429000" cy="4953000"/>
          </a:xfrm>
        </p:grpSpPr>
        <p:sp>
          <p:nvSpPr>
            <p:cNvPr id="47" name="Rectangle 46"/>
            <p:cNvSpPr/>
            <p:nvPr/>
          </p:nvSpPr>
          <p:spPr>
            <a:xfrm>
              <a:off x="5334000" y="1143000"/>
              <a:ext cx="3429000" cy="4953000"/>
            </a:xfrm>
            <a:prstGeom prst="rect">
              <a:avLst/>
            </a:prstGeom>
            <a:solidFill>
              <a:srgbClr val="92D050">
                <a:alpha val="69804"/>
              </a:srgbClr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0" name="Group 49"/>
            <p:cNvGrpSpPr/>
            <p:nvPr/>
          </p:nvGrpSpPr>
          <p:grpSpPr>
            <a:xfrm>
              <a:off x="5715000" y="1219200"/>
              <a:ext cx="2590800" cy="1742420"/>
              <a:chOff x="5715000" y="4419600"/>
              <a:chExt cx="2590800" cy="1742420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7" cstate="print"/>
              <a:srcRect l="39231" t="27692" r="36923" b="49231"/>
              <a:stretch>
                <a:fillRect/>
              </a:stretch>
            </p:blipFill>
            <p:spPr>
              <a:xfrm>
                <a:off x="6096000" y="4419600"/>
                <a:ext cx="1679738" cy="1219200"/>
              </a:xfrm>
              <a:prstGeom prst="rect">
                <a:avLst/>
              </a:prstGeom>
            </p:spPr>
          </p:pic>
          <p:sp>
            <p:nvSpPr>
              <p:cNvPr id="15" name="TextBox 14"/>
              <p:cNvSpPr txBox="1">
                <a:spLocks/>
              </p:cNvSpPr>
              <p:nvPr/>
            </p:nvSpPr>
            <p:spPr>
              <a:xfrm>
                <a:off x="5715000" y="5638800"/>
                <a:ext cx="25908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en-US" sz="1400" b="1" i="1" u="sng" dirty="0" smtClean="0">
                    <a:solidFill>
                      <a:srgbClr val="008000"/>
                    </a:solidFill>
                  </a:rPr>
                  <a:t> “Micro-</a:t>
                </a:r>
                <a:r>
                  <a:rPr lang="en-US" sz="1400" b="1" i="1" u="sng" dirty="0" err="1">
                    <a:solidFill>
                      <a:srgbClr val="008000"/>
                    </a:solidFill>
                  </a:rPr>
                  <a:t>h</a:t>
                </a:r>
                <a:r>
                  <a:rPr lang="en-US" sz="1400" b="1" i="1" u="sng" dirty="0" err="1" smtClean="0">
                    <a:solidFill>
                      <a:srgbClr val="008000"/>
                    </a:solidFill>
                  </a:rPr>
                  <a:t>elionics</a:t>
                </a:r>
                <a:r>
                  <a:rPr lang="en-US" sz="1400" b="1" i="1" u="sng" dirty="0" smtClean="0">
                    <a:solidFill>
                      <a:srgbClr val="008000"/>
                    </a:solidFill>
                  </a:rPr>
                  <a:t>” </a:t>
                </a:r>
              </a:p>
              <a:p>
                <a:pPr algn="ctr">
                  <a:spcAft>
                    <a:spcPts val="0"/>
                  </a:spcAft>
                </a:pPr>
                <a:r>
                  <a:rPr lang="en-US" sz="1400" b="1" dirty="0" smtClean="0">
                    <a:solidFill>
                      <a:srgbClr val="008000"/>
                    </a:solidFill>
                  </a:rPr>
                  <a:t>Integrated Circuit </a:t>
                </a:r>
                <a:r>
                  <a:rPr lang="en-US" sz="1400" b="1" i="1" dirty="0" smtClean="0">
                    <a:solidFill>
                      <a:srgbClr val="008000"/>
                    </a:solidFill>
                  </a:rPr>
                  <a:t>??</a:t>
                </a:r>
                <a:endParaRPr lang="en-US" sz="1400" i="1" dirty="0" smtClean="0">
                  <a:solidFill>
                    <a:srgbClr val="008000"/>
                  </a:solidFill>
                </a:endParaRPr>
              </a:p>
            </p:txBody>
          </p:sp>
        </p:grpSp>
        <p:cxnSp>
          <p:nvCxnSpPr>
            <p:cNvPr id="20" name="Straight Arrow Connector 19"/>
            <p:cNvCxnSpPr/>
            <p:nvPr/>
          </p:nvCxnSpPr>
          <p:spPr>
            <a:xfrm>
              <a:off x="6934200" y="3048000"/>
              <a:ext cx="0" cy="1295400"/>
            </a:xfrm>
            <a:prstGeom prst="straightConnector1">
              <a:avLst/>
            </a:prstGeom>
            <a:ln w="76200">
              <a:solidFill>
                <a:srgbClr val="008000"/>
              </a:solidFill>
              <a:prstDash val="sysDot"/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>
              <a:spLocks/>
            </p:cNvSpPr>
            <p:nvPr/>
          </p:nvSpPr>
          <p:spPr>
            <a:xfrm>
              <a:off x="7010400" y="3301425"/>
              <a:ext cx="1371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600" b="1" dirty="0" smtClean="0">
                  <a:solidFill>
                    <a:srgbClr val="008000"/>
                  </a:solidFill>
                </a:rPr>
                <a:t>Increasing</a:t>
              </a:r>
            </a:p>
            <a:p>
              <a:pPr algn="ctr">
                <a:spcAft>
                  <a:spcPts val="0"/>
                </a:spcAft>
              </a:pPr>
              <a:r>
                <a:rPr lang="en-US" sz="1600" b="1" i="1" dirty="0" smtClean="0">
                  <a:solidFill>
                    <a:srgbClr val="008000"/>
                  </a:solidFill>
                </a:rPr>
                <a:t>J/$, J/kg</a:t>
              </a:r>
              <a:endParaRPr lang="en-US" sz="1600" i="1" dirty="0" smtClean="0">
                <a:solidFill>
                  <a:srgbClr val="008000"/>
                </a:solidFill>
              </a:endParaRPr>
            </a:p>
          </p:txBody>
        </p:sp>
        <p:grpSp>
          <p:nvGrpSpPr>
            <p:cNvPr id="49" name="Group 48"/>
            <p:cNvGrpSpPr/>
            <p:nvPr/>
          </p:nvGrpSpPr>
          <p:grpSpPr>
            <a:xfrm>
              <a:off x="5562600" y="4419600"/>
              <a:ext cx="2971800" cy="1408573"/>
              <a:chOff x="5562600" y="1524000"/>
              <a:chExt cx="2971800" cy="1408573"/>
            </a:xfrm>
          </p:grpSpPr>
          <p:pic>
            <p:nvPicPr>
              <p:cNvPr id="11" name="Picture 10" descr="solar_cells_panels_array_monocrystaline.jpg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5635679" y="1524000"/>
                <a:ext cx="1222321" cy="1031023"/>
              </a:xfrm>
              <a:prstGeom prst="rect">
                <a:avLst/>
              </a:prstGeom>
            </p:spPr>
          </p:pic>
          <p:sp>
            <p:nvSpPr>
              <p:cNvPr id="16" name="TextBox 15"/>
              <p:cNvSpPr txBox="1">
                <a:spLocks/>
              </p:cNvSpPr>
              <p:nvPr/>
            </p:nvSpPr>
            <p:spPr>
              <a:xfrm>
                <a:off x="5562600" y="2624796"/>
                <a:ext cx="29718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Aft>
                    <a:spcPts val="600"/>
                  </a:spcAft>
                </a:pPr>
                <a:r>
                  <a:rPr lang="en-US" sz="1400" b="1" dirty="0" smtClean="0">
                    <a:solidFill>
                      <a:schemeClr val="accent2"/>
                    </a:solidFill>
                  </a:rPr>
                  <a:t>Discrete PV and CPV “circuits”</a:t>
                </a:r>
                <a:endParaRPr lang="en-US" sz="1400" i="1" dirty="0" smtClean="0"/>
              </a:p>
            </p:txBody>
          </p:sp>
          <p:pic>
            <p:nvPicPr>
              <p:cNvPr id="35" name="Picture 4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 r="22606"/>
              <a:stretch>
                <a:fillRect/>
              </a:stretch>
            </p:blipFill>
            <p:spPr bwMode="auto">
              <a:xfrm>
                <a:off x="7022976" y="1524000"/>
                <a:ext cx="1435224" cy="10062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34" name="TextBox 33"/>
          <p:cNvSpPr txBox="1"/>
          <p:nvPr/>
        </p:nvSpPr>
        <p:spPr>
          <a:xfrm>
            <a:off x="0" y="6096000"/>
            <a:ext cx="9144000" cy="6924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lvl="1" defTabSz="457200" fontAlgn="auto">
              <a:spcBef>
                <a:spcPts val="0"/>
              </a:spcBef>
              <a:spcAft>
                <a:spcPts val="0"/>
              </a:spcAft>
              <a:buClr>
                <a:srgbClr val="106D96"/>
              </a:buClr>
            </a:pPr>
            <a:r>
              <a:rPr lang="en-US" sz="2000" b="1" dirty="0" smtClean="0">
                <a:solidFill>
                  <a:srgbClr val="0033CC"/>
                </a:solidFill>
                <a:latin typeface="Arial"/>
              </a:rPr>
              <a:t>It’s all about the </a:t>
            </a:r>
            <a:r>
              <a:rPr lang="en-US" sz="2000" b="1" i="1" dirty="0" smtClean="0">
                <a:solidFill>
                  <a:srgbClr val="0033CC"/>
                </a:solidFill>
                <a:latin typeface="Arial"/>
              </a:rPr>
              <a:t>Packaging</a:t>
            </a:r>
            <a:r>
              <a:rPr lang="en-US" sz="2000" b="1" dirty="0" smtClean="0">
                <a:solidFill>
                  <a:srgbClr val="0033CC"/>
                </a:solidFill>
                <a:latin typeface="Arial"/>
              </a:rPr>
              <a:t>:  </a:t>
            </a:r>
            <a:r>
              <a:rPr lang="en-US" sz="1900" b="1" i="1" u="sng" dirty="0">
                <a:solidFill>
                  <a:srgbClr val="0033CC"/>
                </a:solidFill>
                <a:latin typeface="Arial"/>
              </a:rPr>
              <a:t>m</a:t>
            </a:r>
            <a:r>
              <a:rPr lang="en-US" sz="1900" b="1" i="1" u="sng" dirty="0" smtClean="0">
                <a:solidFill>
                  <a:srgbClr val="0033CC"/>
                </a:solidFill>
                <a:latin typeface="Arial"/>
              </a:rPr>
              <a:t>icro</a:t>
            </a:r>
            <a:r>
              <a:rPr lang="en-US" sz="1900" b="1" dirty="0" smtClean="0">
                <a:solidFill>
                  <a:srgbClr val="006600"/>
                </a:solidFill>
                <a:latin typeface="Arial"/>
              </a:rPr>
              <a:t>-scale technology provides an effective interface between the </a:t>
            </a:r>
            <a:r>
              <a:rPr lang="en-US" sz="1900" b="1" i="1" u="sng" dirty="0" smtClean="0">
                <a:solidFill>
                  <a:srgbClr val="0033CC"/>
                </a:solidFill>
                <a:latin typeface="Arial"/>
              </a:rPr>
              <a:t>macro</a:t>
            </a:r>
            <a:r>
              <a:rPr lang="en-US" sz="1900" b="1" dirty="0" smtClean="0">
                <a:solidFill>
                  <a:srgbClr val="006600"/>
                </a:solidFill>
                <a:latin typeface="Arial"/>
              </a:rPr>
              <a:t> collection and </a:t>
            </a:r>
            <a:r>
              <a:rPr lang="en-US" sz="1900" b="1" i="1" u="sng" dirty="0" smtClean="0">
                <a:solidFill>
                  <a:srgbClr val="0033CC"/>
                </a:solidFill>
                <a:latin typeface="Arial"/>
              </a:rPr>
              <a:t>nano</a:t>
            </a:r>
            <a:r>
              <a:rPr lang="en-US" sz="1900" b="1" dirty="0" smtClean="0">
                <a:solidFill>
                  <a:srgbClr val="006600"/>
                </a:solidFill>
                <a:latin typeface="Arial"/>
              </a:rPr>
              <a:t> conversion domains.</a:t>
            </a:r>
          </a:p>
        </p:txBody>
      </p:sp>
    </p:spTree>
    <p:extLst>
      <p:ext uri="{BB962C8B-B14F-4D97-AF65-F5344CB8AC3E}">
        <p14:creationId xmlns:p14="http://schemas.microsoft.com/office/powerpoint/2010/main" val="3207724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/>
          </p:cNvSpPr>
          <p:nvPr/>
        </p:nvSpPr>
        <p:spPr>
          <a:xfrm>
            <a:off x="0" y="858589"/>
            <a:ext cx="929640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b="1" dirty="0" smtClean="0"/>
              <a:t>Examples</a:t>
            </a:r>
          </a:p>
          <a:p>
            <a:pPr marL="914400" indent="-344488">
              <a:spcAft>
                <a:spcPts val="600"/>
              </a:spcAft>
              <a:buFont typeface="Wingdings" pitchFamily="2" charset="2"/>
              <a:buChar char="Ø"/>
            </a:pPr>
            <a:r>
              <a:rPr lang="en-US" i="1" dirty="0" smtClean="0">
                <a:solidFill>
                  <a:srgbClr val="006600"/>
                </a:solidFill>
              </a:rPr>
              <a:t>TFT/LCD displays </a:t>
            </a:r>
            <a:r>
              <a:rPr lang="en-US" dirty="0" smtClean="0">
                <a:solidFill>
                  <a:srgbClr val="006600"/>
                </a:solidFill>
              </a:rPr>
              <a:t>at 1080p LCD pixels are $500/m</a:t>
            </a:r>
            <a:r>
              <a:rPr lang="en-US" baseline="30000" dirty="0" smtClean="0">
                <a:solidFill>
                  <a:srgbClr val="006600"/>
                </a:solidFill>
              </a:rPr>
              <a:t>2</a:t>
            </a:r>
          </a:p>
          <a:p>
            <a:pPr marL="914400" indent="-344488">
              <a:spcAft>
                <a:spcPts val="600"/>
              </a:spcAft>
              <a:buFont typeface="Wingdings" pitchFamily="2" charset="2"/>
              <a:buChar char="Ø"/>
            </a:pPr>
            <a:r>
              <a:rPr lang="en-US" i="1" dirty="0" smtClean="0">
                <a:solidFill>
                  <a:srgbClr val="008000"/>
                </a:solidFill>
              </a:rPr>
              <a:t>Touch screen displays for phones, tablets, e-books</a:t>
            </a:r>
          </a:p>
          <a:p>
            <a:pPr marL="914400" indent="-344488">
              <a:spcAft>
                <a:spcPts val="600"/>
              </a:spcAft>
              <a:buFont typeface="Wingdings" pitchFamily="2" charset="2"/>
              <a:buChar char="Ø"/>
            </a:pPr>
            <a:endParaRPr lang="en-US" i="1" dirty="0" smtClean="0">
              <a:solidFill>
                <a:srgbClr val="008000"/>
              </a:solidFill>
            </a:endParaRPr>
          </a:p>
          <a:p>
            <a:pPr marL="914400" indent="-344488">
              <a:spcAft>
                <a:spcPts val="600"/>
              </a:spcAft>
              <a:buFont typeface="Wingdings" pitchFamily="2" charset="2"/>
              <a:buChar char="Ø"/>
            </a:pPr>
            <a:endParaRPr lang="en-US" i="1" dirty="0" smtClean="0">
              <a:solidFill>
                <a:srgbClr val="008000"/>
              </a:solidFill>
            </a:endParaRPr>
          </a:p>
          <a:p>
            <a:pPr marL="914400" indent="-344488">
              <a:spcAft>
                <a:spcPts val="600"/>
              </a:spcAft>
              <a:buFont typeface="Wingdings" pitchFamily="2" charset="2"/>
              <a:buChar char="Ø"/>
            </a:pPr>
            <a:endParaRPr lang="en-US" i="1" dirty="0" smtClean="0">
              <a:solidFill>
                <a:srgbClr val="008000"/>
              </a:solidFill>
            </a:endParaRPr>
          </a:p>
          <a:p>
            <a:pPr marL="914400" indent="-344488">
              <a:spcAft>
                <a:spcPts val="600"/>
              </a:spcAft>
              <a:buFont typeface="Wingdings" pitchFamily="2" charset="2"/>
              <a:buChar char="Ø"/>
            </a:pPr>
            <a:endParaRPr lang="en-US" i="1" dirty="0" smtClean="0">
              <a:solidFill>
                <a:srgbClr val="008000"/>
              </a:solidFill>
            </a:endParaRPr>
          </a:p>
          <a:p>
            <a:pPr marL="914400" indent="-344488">
              <a:spcAft>
                <a:spcPts val="600"/>
              </a:spcAft>
              <a:buFont typeface="Wingdings" pitchFamily="2" charset="2"/>
              <a:buChar char="Ø"/>
            </a:pPr>
            <a:endParaRPr lang="en-US" i="1" dirty="0" smtClean="0">
              <a:solidFill>
                <a:srgbClr val="008000"/>
              </a:solidFill>
            </a:endParaRPr>
          </a:p>
          <a:p>
            <a:pPr marL="914400" indent="-344488">
              <a:spcAft>
                <a:spcPts val="600"/>
              </a:spcAft>
              <a:buFont typeface="Wingdings" pitchFamily="2" charset="2"/>
              <a:buChar char="Ø"/>
            </a:pPr>
            <a:endParaRPr lang="en-US" i="1" dirty="0" smtClean="0">
              <a:solidFill>
                <a:srgbClr val="008000"/>
              </a:solidFill>
            </a:endParaRPr>
          </a:p>
          <a:p>
            <a:pPr marL="914400" indent="-344488">
              <a:spcAft>
                <a:spcPts val="600"/>
              </a:spcAft>
              <a:buFont typeface="Wingdings" pitchFamily="2" charset="2"/>
              <a:buChar char="Ø"/>
            </a:pPr>
            <a:endParaRPr lang="en-US" i="1" dirty="0" smtClean="0">
              <a:solidFill>
                <a:srgbClr val="008000"/>
              </a:solidFill>
            </a:endParaRPr>
          </a:p>
          <a:p>
            <a:pPr marL="914400" indent="-344488">
              <a:spcAft>
                <a:spcPts val="600"/>
              </a:spcAft>
              <a:buFont typeface="Wingdings" pitchFamily="2" charset="2"/>
              <a:buChar char="Ø"/>
            </a:pPr>
            <a:endParaRPr lang="en-US" i="1" dirty="0" smtClean="0">
              <a:solidFill>
                <a:srgbClr val="008000"/>
              </a:solidFill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b="1" dirty="0" smtClean="0"/>
              <a:t>FP displays have </a:t>
            </a:r>
            <a:r>
              <a:rPr lang="en-US" sz="1900" b="1" i="1" u="sng" dirty="0" smtClean="0"/>
              <a:t>higher</a:t>
            </a:r>
            <a:r>
              <a:rPr lang="en-US" sz="1900" b="1" dirty="0" smtClean="0"/>
              <a:t> complexity relative to envisioned </a:t>
            </a:r>
            <a:r>
              <a:rPr lang="en-US" sz="1900" b="1" dirty="0" smtClean="0">
                <a:latin typeface="Symbol" panose="05050102010706020507" pitchFamily="18" charset="2"/>
              </a:rPr>
              <a:t>m</a:t>
            </a:r>
            <a:r>
              <a:rPr lang="en-US" sz="1900" b="1" dirty="0" smtClean="0"/>
              <a:t>-CPV panels</a:t>
            </a:r>
          </a:p>
          <a:p>
            <a:pPr marL="628650" indent="-284163">
              <a:spcAft>
                <a:spcPts val="600"/>
              </a:spcAft>
              <a:buFont typeface="Wingdings" pitchFamily="2" charset="2"/>
              <a:buChar char="Ø"/>
            </a:pPr>
            <a:r>
              <a:rPr lang="en-US" i="1" dirty="0" smtClean="0">
                <a:solidFill>
                  <a:srgbClr val="006600"/>
                </a:solidFill>
              </a:rPr>
              <a:t>TFT/LCD panels have </a:t>
            </a:r>
            <a:r>
              <a:rPr lang="en-US" dirty="0" smtClean="0">
                <a:solidFill>
                  <a:srgbClr val="006600"/>
                </a:solidFill>
              </a:rPr>
              <a:t>~10</a:t>
            </a:r>
            <a:r>
              <a:rPr lang="en-US" baseline="30000" dirty="0" smtClean="0">
                <a:solidFill>
                  <a:srgbClr val="006600"/>
                </a:solidFill>
              </a:rPr>
              <a:t>7</a:t>
            </a:r>
            <a:r>
              <a:rPr lang="en-US" dirty="0" smtClean="0">
                <a:solidFill>
                  <a:srgbClr val="006600"/>
                </a:solidFill>
              </a:rPr>
              <a:t>/m</a:t>
            </a:r>
            <a:r>
              <a:rPr lang="en-US" baseline="30000" dirty="0" smtClean="0">
                <a:solidFill>
                  <a:srgbClr val="006600"/>
                </a:solidFill>
              </a:rPr>
              <a:t>2</a:t>
            </a:r>
            <a:r>
              <a:rPr lang="en-US" i="1" dirty="0" smtClean="0">
                <a:solidFill>
                  <a:srgbClr val="006600"/>
                </a:solidFill>
              </a:rPr>
              <a:t>, 3 color,8-bit</a:t>
            </a:r>
            <a:r>
              <a:rPr lang="en-US" dirty="0" smtClean="0">
                <a:solidFill>
                  <a:srgbClr val="006600"/>
                </a:solidFill>
              </a:rPr>
              <a:t> </a:t>
            </a:r>
            <a:r>
              <a:rPr lang="en-US" i="1" dirty="0" smtClean="0">
                <a:solidFill>
                  <a:srgbClr val="006600"/>
                </a:solidFill>
              </a:rPr>
              <a:t>active</a:t>
            </a:r>
            <a:r>
              <a:rPr lang="en-US" dirty="0" smtClean="0">
                <a:solidFill>
                  <a:srgbClr val="006600"/>
                </a:solidFill>
              </a:rPr>
              <a:t> pixels, with </a:t>
            </a:r>
            <a:r>
              <a:rPr lang="en-US" i="1" dirty="0" smtClean="0">
                <a:solidFill>
                  <a:srgbClr val="006600"/>
                </a:solidFill>
              </a:rPr>
              <a:t>100% </a:t>
            </a:r>
            <a:r>
              <a:rPr lang="en-US" dirty="0" smtClean="0">
                <a:solidFill>
                  <a:srgbClr val="006600"/>
                </a:solidFill>
              </a:rPr>
              <a:t>yield.</a:t>
            </a:r>
            <a:endParaRPr lang="en-US" baseline="30000" dirty="0" smtClean="0">
              <a:solidFill>
                <a:srgbClr val="006600"/>
              </a:solidFill>
            </a:endParaRPr>
          </a:p>
          <a:p>
            <a:pPr marL="628650" indent="-284163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1900" i="1" dirty="0" smtClean="0">
                <a:solidFill>
                  <a:srgbClr val="008000"/>
                </a:solidFill>
              </a:rPr>
              <a:t>Anticipated </a:t>
            </a:r>
            <a:r>
              <a:rPr lang="en-US" sz="1900" i="1" dirty="0" smtClean="0">
                <a:solidFill>
                  <a:srgbClr val="008000"/>
                </a:solidFill>
                <a:latin typeface="Symbol" pitchFamily="18" charset="2"/>
              </a:rPr>
              <a:t>m</a:t>
            </a:r>
            <a:r>
              <a:rPr lang="en-US" sz="1900" i="1" dirty="0" smtClean="0">
                <a:solidFill>
                  <a:srgbClr val="008000"/>
                </a:solidFill>
              </a:rPr>
              <a:t>-CPV will have </a:t>
            </a:r>
            <a:r>
              <a:rPr lang="en-US" sz="1900" dirty="0" smtClean="0">
                <a:solidFill>
                  <a:srgbClr val="006600"/>
                </a:solidFill>
              </a:rPr>
              <a:t>~10</a:t>
            </a:r>
            <a:r>
              <a:rPr lang="en-US" sz="1900" baseline="30000" dirty="0" smtClean="0">
                <a:solidFill>
                  <a:srgbClr val="006600"/>
                </a:solidFill>
              </a:rPr>
              <a:t>5</a:t>
            </a:r>
            <a:r>
              <a:rPr lang="en-US" sz="1900" dirty="0" smtClean="0">
                <a:solidFill>
                  <a:srgbClr val="006600"/>
                </a:solidFill>
              </a:rPr>
              <a:t>/m</a:t>
            </a:r>
            <a:r>
              <a:rPr lang="en-US" sz="1900" baseline="30000" dirty="0" smtClean="0">
                <a:solidFill>
                  <a:srgbClr val="006600"/>
                </a:solidFill>
              </a:rPr>
              <a:t>2</a:t>
            </a:r>
            <a:r>
              <a:rPr lang="en-US" sz="1900" i="1" dirty="0" smtClean="0">
                <a:solidFill>
                  <a:srgbClr val="006600"/>
                </a:solidFill>
              </a:rPr>
              <a:t>, ~4-6 “color,” </a:t>
            </a:r>
            <a:r>
              <a:rPr lang="en-US" sz="1900" dirty="0" smtClean="0">
                <a:solidFill>
                  <a:srgbClr val="006600"/>
                </a:solidFill>
              </a:rPr>
              <a:t>DC pixels, with 99% yield.</a:t>
            </a:r>
            <a:endParaRPr lang="en-US" sz="1900" i="1" dirty="0" smtClean="0">
              <a:solidFill>
                <a:srgbClr val="008000"/>
              </a:solidFill>
            </a:endParaRPr>
          </a:p>
          <a:p>
            <a:pPr marL="1371600" indent="-457200">
              <a:spcAft>
                <a:spcPts val="600"/>
              </a:spcAft>
            </a:pPr>
            <a:endParaRPr lang="en-US" i="1" dirty="0" smtClean="0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-152400"/>
            <a:ext cx="8991600" cy="1143000"/>
          </a:xfrm>
        </p:spPr>
        <p:txBody>
          <a:bodyPr>
            <a:norm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sz="2400" b="1" dirty="0" smtClean="0">
                <a:solidFill>
                  <a:srgbClr val="003399"/>
                </a:solidFill>
              </a:rPr>
              <a:t>Existence proof: Large-area integrated micro-optical/ photonic/electronic systems already exist </a:t>
            </a:r>
            <a:r>
              <a:rPr lang="en-US" sz="2400" b="1" i="1" dirty="0" smtClean="0">
                <a:solidFill>
                  <a:srgbClr val="003399"/>
                </a:solidFill>
              </a:rPr>
              <a:t>as commodities</a:t>
            </a:r>
            <a:endParaRPr lang="en-US" sz="2600" b="1" i="1" u="sng" dirty="0">
              <a:solidFill>
                <a:srgbClr val="003399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371600" y="2057400"/>
            <a:ext cx="6705600" cy="2517742"/>
            <a:chOff x="1156003" y="2362200"/>
            <a:chExt cx="5930597" cy="2517742"/>
          </a:xfrm>
        </p:grpSpPr>
        <p:pic>
          <p:nvPicPr>
            <p:cNvPr id="6" name="Picture 5" descr="cell-phones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62200" y="2362200"/>
              <a:ext cx="1809947" cy="1097280"/>
            </a:xfrm>
            <a:prstGeom prst="rect">
              <a:avLst/>
            </a:prstGeom>
          </p:spPr>
        </p:pic>
        <p:pic>
          <p:nvPicPr>
            <p:cNvPr id="4" name="Picture 3" descr="flat panel tv image.jpg"/>
            <p:cNvPicPr>
              <a:picLocks noChangeAspect="1"/>
            </p:cNvPicPr>
            <p:nvPr/>
          </p:nvPicPr>
          <p:blipFill>
            <a:blip r:embed="rId4" cstate="print"/>
            <a:srcRect l="5556" t="3014"/>
            <a:stretch>
              <a:fillRect/>
            </a:stretch>
          </p:blipFill>
          <p:spPr>
            <a:xfrm>
              <a:off x="4540789" y="2465827"/>
              <a:ext cx="2545811" cy="2410973"/>
            </a:xfrm>
            <a:prstGeom prst="rect">
              <a:avLst/>
            </a:prstGeom>
          </p:spPr>
        </p:pic>
        <p:pic>
          <p:nvPicPr>
            <p:cNvPr id="5" name="Picture 4" descr="ereader images.bmp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56003" y="3352800"/>
              <a:ext cx="2196797" cy="1527142"/>
            </a:xfrm>
            <a:prstGeom prst="rect">
              <a:avLst/>
            </a:prstGeom>
          </p:spPr>
        </p:pic>
      </p:grpSp>
      <p:sp>
        <p:nvSpPr>
          <p:cNvPr id="10" name="TextBox 9"/>
          <p:cNvSpPr txBox="1"/>
          <p:nvPr/>
        </p:nvSpPr>
        <p:spPr>
          <a:xfrm>
            <a:off x="0" y="6150114"/>
            <a:ext cx="9144000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1313">
              <a:spcAft>
                <a:spcPts val="600"/>
              </a:spcAft>
            </a:pPr>
            <a:r>
              <a:rPr lang="en-US" sz="2000" b="1" dirty="0" smtClean="0">
                <a:solidFill>
                  <a:srgbClr val="0033CC"/>
                </a:solidFill>
              </a:rPr>
              <a:t>Can we exploit micro-scale complexity to drive micro-CPV prices to ~$100’s/m</a:t>
            </a:r>
            <a:r>
              <a:rPr lang="en-US" sz="2000" b="1" baseline="30000" dirty="0" smtClean="0">
                <a:solidFill>
                  <a:srgbClr val="0033CC"/>
                </a:solidFill>
              </a:rPr>
              <a:t>2</a:t>
            </a:r>
            <a:r>
              <a:rPr lang="en-US" sz="2000" b="1" dirty="0" smtClean="0">
                <a:solidFill>
                  <a:srgbClr val="0033CC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07724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/>
          </p:cNvSpPr>
          <p:nvPr/>
        </p:nvSpPr>
        <p:spPr>
          <a:xfrm>
            <a:off x="0" y="685800"/>
            <a:ext cx="9067800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b="1" dirty="0" smtClean="0"/>
              <a:t>Micro-optics mass scaling factor</a:t>
            </a:r>
          </a:p>
          <a:p>
            <a:pPr marL="800100" lvl="1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US" dirty="0" smtClean="0">
                <a:solidFill>
                  <a:srgbClr val="006600"/>
                </a:solidFill>
              </a:rPr>
              <a:t>Reducing height by factor of N and replacing macro-concentrator with N</a:t>
            </a:r>
            <a:r>
              <a:rPr lang="en-US" baseline="30000" dirty="0" smtClean="0">
                <a:solidFill>
                  <a:srgbClr val="006600"/>
                </a:solidFill>
              </a:rPr>
              <a:t>2</a:t>
            </a:r>
            <a:r>
              <a:rPr lang="en-US" dirty="0" smtClean="0">
                <a:solidFill>
                  <a:srgbClr val="006600"/>
                </a:solidFill>
              </a:rPr>
              <a:t> micro-concentrators that have the same collection area </a:t>
            </a:r>
            <a:r>
              <a:rPr lang="en-US" b="1" i="1" u="sng" dirty="0" smtClean="0">
                <a:solidFill>
                  <a:srgbClr val="006600"/>
                </a:solidFill>
              </a:rPr>
              <a:t>reduces overall mass by N.</a:t>
            </a:r>
            <a:endParaRPr lang="en-US" b="1" i="1" dirty="0" smtClean="0">
              <a:solidFill>
                <a:srgbClr val="006600"/>
              </a:solidFill>
            </a:endParaRPr>
          </a:p>
          <a:p>
            <a:pPr marL="342900" lvl="1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b="1" dirty="0" smtClean="0"/>
              <a:t>Micro-optics performance scaling  </a:t>
            </a:r>
          </a:p>
          <a:p>
            <a:pPr marL="80010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US" dirty="0" smtClean="0">
                <a:solidFill>
                  <a:srgbClr val="006600"/>
                </a:solidFill>
              </a:rPr>
              <a:t>Smaller lenses work better and are easier to fabricate.*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200025" y="2743199"/>
            <a:ext cx="8495104" cy="3222069"/>
            <a:chOff x="200025" y="2743199"/>
            <a:chExt cx="8495104" cy="3222069"/>
          </a:xfrm>
        </p:grpSpPr>
        <p:pic>
          <p:nvPicPr>
            <p:cNvPr id="4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 l="3726" t="20110" r="2905" b="40771"/>
            <a:stretch>
              <a:fillRect/>
            </a:stretch>
          </p:blipFill>
          <p:spPr bwMode="auto">
            <a:xfrm rot="5400000">
              <a:off x="786266" y="2156958"/>
              <a:ext cx="3018517" cy="4191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6" name="Group 15"/>
            <p:cNvGrpSpPr/>
            <p:nvPr/>
          </p:nvGrpSpPr>
          <p:grpSpPr>
            <a:xfrm>
              <a:off x="4953000" y="5105400"/>
              <a:ext cx="3352800" cy="457200"/>
              <a:chOff x="3428999" y="4799770"/>
              <a:chExt cx="2478257" cy="430725"/>
            </a:xfrm>
          </p:grpSpPr>
          <p:grpSp>
            <p:nvGrpSpPr>
              <p:cNvPr id="6" name="Group 8"/>
              <p:cNvGrpSpPr/>
              <p:nvPr/>
            </p:nvGrpSpPr>
            <p:grpSpPr>
              <a:xfrm>
                <a:off x="3428999" y="4800601"/>
                <a:ext cx="872196" cy="429894"/>
                <a:chOff x="3428999" y="4800601"/>
                <a:chExt cx="872196" cy="429894"/>
              </a:xfrm>
            </p:grpSpPr>
            <p:pic>
              <p:nvPicPr>
                <p:cNvPr id="5" name="Picture 1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 l="3726" t="20110" r="2905" b="40771"/>
                <a:stretch>
                  <a:fillRect/>
                </a:stretch>
              </p:blipFill>
              <p:spPr bwMode="auto">
                <a:xfrm rot="5400000">
                  <a:off x="3442652" y="4786948"/>
                  <a:ext cx="429894" cy="4571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8" name="Picture 1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 l="3726" t="20110" r="2905" b="40771"/>
                <a:stretch>
                  <a:fillRect/>
                </a:stretch>
              </p:blipFill>
              <p:spPr bwMode="auto">
                <a:xfrm rot="5400000">
                  <a:off x="3857649" y="4786948"/>
                  <a:ext cx="429894" cy="4571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7" name="Group 9"/>
              <p:cNvGrpSpPr/>
              <p:nvPr/>
            </p:nvGrpSpPr>
            <p:grpSpPr>
              <a:xfrm>
                <a:off x="4233204" y="4799770"/>
                <a:ext cx="872196" cy="429894"/>
                <a:chOff x="3428999" y="4800601"/>
                <a:chExt cx="872196" cy="429894"/>
              </a:xfrm>
            </p:grpSpPr>
            <p:pic>
              <p:nvPicPr>
                <p:cNvPr id="11" name="Picture 1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 l="3726" t="20110" r="2905" b="40771"/>
                <a:stretch>
                  <a:fillRect/>
                </a:stretch>
              </p:blipFill>
              <p:spPr bwMode="auto">
                <a:xfrm rot="5400000">
                  <a:off x="3442652" y="4786948"/>
                  <a:ext cx="429894" cy="4571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2" name="Picture 1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 l="3726" t="20110" r="2905" b="40771"/>
                <a:stretch>
                  <a:fillRect/>
                </a:stretch>
              </p:blipFill>
              <p:spPr bwMode="auto">
                <a:xfrm rot="5400000">
                  <a:off x="3857649" y="4786948"/>
                  <a:ext cx="429894" cy="4571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9" name="Group 12"/>
              <p:cNvGrpSpPr/>
              <p:nvPr/>
            </p:nvGrpSpPr>
            <p:grpSpPr>
              <a:xfrm>
                <a:off x="5035060" y="4800600"/>
                <a:ext cx="872196" cy="429894"/>
                <a:chOff x="3428999" y="4800601"/>
                <a:chExt cx="872196" cy="429894"/>
              </a:xfrm>
            </p:grpSpPr>
            <p:pic>
              <p:nvPicPr>
                <p:cNvPr id="14" name="Picture 1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 l="3726" t="20110" r="2905" b="40771"/>
                <a:stretch>
                  <a:fillRect/>
                </a:stretch>
              </p:blipFill>
              <p:spPr bwMode="auto">
                <a:xfrm rot="5400000">
                  <a:off x="3442652" y="4786948"/>
                  <a:ext cx="429894" cy="4571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" name="Picture 1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 l="3726" t="20110" r="2905" b="40771"/>
                <a:stretch>
                  <a:fillRect/>
                </a:stretch>
              </p:blipFill>
              <p:spPr bwMode="auto">
                <a:xfrm rot="5400000">
                  <a:off x="3857649" y="4786948"/>
                  <a:ext cx="429894" cy="4571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22" name="Group 21"/>
            <p:cNvGrpSpPr/>
            <p:nvPr/>
          </p:nvGrpSpPr>
          <p:grpSpPr>
            <a:xfrm>
              <a:off x="3886200" y="4191000"/>
              <a:ext cx="4808929" cy="914400"/>
              <a:chOff x="3886200" y="4191000"/>
              <a:chExt cx="4808929" cy="914400"/>
            </a:xfrm>
          </p:grpSpPr>
          <p:cxnSp>
            <p:nvCxnSpPr>
              <p:cNvPr id="18" name="Straight Arrow Connector 17"/>
              <p:cNvCxnSpPr/>
              <p:nvPr/>
            </p:nvCxnSpPr>
            <p:spPr>
              <a:xfrm>
                <a:off x="3886200" y="4495800"/>
                <a:ext cx="838200" cy="609600"/>
              </a:xfrm>
              <a:prstGeom prst="straightConnector1">
                <a:avLst/>
              </a:prstGeom>
              <a:ln w="57150">
                <a:solidFill>
                  <a:srgbClr val="0066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Box 19"/>
              <p:cNvSpPr txBox="1"/>
              <p:nvPr/>
            </p:nvSpPr>
            <p:spPr>
              <a:xfrm>
                <a:off x="4419600" y="4191000"/>
                <a:ext cx="427552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rgbClr val="006600"/>
                    </a:solidFill>
                  </a:rPr>
                  <a:t>Replace one macro-optical concentrator</a:t>
                </a:r>
              </a:p>
              <a:p>
                <a:r>
                  <a:rPr lang="en-US" dirty="0" smtClean="0">
                    <a:solidFill>
                      <a:srgbClr val="006600"/>
                    </a:solidFill>
                  </a:rPr>
                  <a:t>With N</a:t>
                </a:r>
                <a:r>
                  <a:rPr lang="en-US" baseline="30000" dirty="0" smtClean="0">
                    <a:solidFill>
                      <a:srgbClr val="006600"/>
                    </a:solidFill>
                  </a:rPr>
                  <a:t>2 </a:t>
                </a:r>
                <a:r>
                  <a:rPr lang="en-US" dirty="0" smtClean="0">
                    <a:solidFill>
                      <a:srgbClr val="006600"/>
                    </a:solidFill>
                  </a:rPr>
                  <a:t>micro-optical concentrators</a:t>
                </a:r>
                <a:endParaRPr lang="en-US" dirty="0">
                  <a:solidFill>
                    <a:srgbClr val="006600"/>
                  </a:solidFill>
                </a:endParaRPr>
              </a:p>
            </p:txBody>
          </p:sp>
        </p:grpSp>
        <p:cxnSp>
          <p:nvCxnSpPr>
            <p:cNvPr id="25" name="Straight Arrow Connector 24"/>
            <p:cNvCxnSpPr/>
            <p:nvPr/>
          </p:nvCxnSpPr>
          <p:spPr>
            <a:xfrm>
              <a:off x="5105400" y="5791200"/>
              <a:ext cx="3124200" cy="0"/>
            </a:xfrm>
            <a:prstGeom prst="straightConnector1">
              <a:avLst/>
            </a:prstGeom>
            <a:ln w="38100">
              <a:solidFill>
                <a:srgbClr val="0066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6457952" y="5595936"/>
              <a:ext cx="35137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6600"/>
                  </a:solidFill>
                </a:rPr>
                <a:t>N</a:t>
              </a:r>
              <a:endParaRPr lang="en-US" b="1" dirty="0">
                <a:solidFill>
                  <a:srgbClr val="006600"/>
                </a:solidFill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457200" y="5867400"/>
            <a:ext cx="58894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*A. </a:t>
            </a:r>
            <a:r>
              <a:rPr lang="en-US" sz="1600" dirty="0" err="1" smtClean="0"/>
              <a:t>Lohmann</a:t>
            </a:r>
            <a:r>
              <a:rPr lang="en-US" sz="1600" dirty="0" smtClean="0"/>
              <a:t>, </a:t>
            </a:r>
            <a:r>
              <a:rPr lang="en-US" sz="1600" i="1" dirty="0" smtClean="0"/>
              <a:t>Applied Optics, </a:t>
            </a:r>
            <a:r>
              <a:rPr lang="en-US" sz="1600" dirty="0" smtClean="0"/>
              <a:t>Vol. 28, No. 23, December, 1989</a:t>
            </a:r>
            <a:endParaRPr lang="en-US" sz="1600" dirty="0"/>
          </a:p>
        </p:txBody>
      </p:sp>
      <p:sp>
        <p:nvSpPr>
          <p:cNvPr id="29" name="Title 1"/>
          <p:cNvSpPr>
            <a:spLocks noGrp="1"/>
          </p:cNvSpPr>
          <p:nvPr>
            <p:ph type="title"/>
          </p:nvPr>
        </p:nvSpPr>
        <p:spPr>
          <a:xfrm>
            <a:off x="0" y="-76200"/>
            <a:ext cx="9144000" cy="76200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000" b="1" dirty="0" smtClean="0">
                <a:solidFill>
                  <a:srgbClr val="003399"/>
                </a:solidFill>
              </a:rPr>
              <a:t>Potential Scaling Benefits for </a:t>
            </a:r>
            <a:r>
              <a:rPr lang="en-US" sz="3000" b="1" dirty="0" smtClean="0">
                <a:solidFill>
                  <a:srgbClr val="003399"/>
                </a:solidFill>
                <a:latin typeface="Symbol" pitchFamily="18" charset="2"/>
              </a:rPr>
              <a:t>m</a:t>
            </a:r>
            <a:r>
              <a:rPr lang="en-US" sz="3000" b="1" dirty="0" smtClean="0">
                <a:solidFill>
                  <a:srgbClr val="003399"/>
                </a:solidFill>
              </a:rPr>
              <a:t>-CPV   1</a:t>
            </a:r>
            <a:endParaRPr lang="en-US" sz="3000" b="1" i="1" u="sng" dirty="0">
              <a:solidFill>
                <a:srgbClr val="003399"/>
              </a:solidFill>
            </a:endParaRPr>
          </a:p>
        </p:txBody>
      </p:sp>
      <p:sp>
        <p:nvSpPr>
          <p:cNvPr id="2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7403"/>
            <a:ext cx="2133600" cy="365125"/>
          </a:xfrm>
        </p:spPr>
        <p:txBody>
          <a:bodyPr/>
          <a:lstStyle/>
          <a:p>
            <a:fld id="{F49B8720-E526-BD45-92D7-B4028BF31D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724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76200"/>
            <a:ext cx="9144000" cy="76200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000" b="1" dirty="0" smtClean="0">
                <a:solidFill>
                  <a:srgbClr val="003399"/>
                </a:solidFill>
              </a:rPr>
              <a:t>Potential Scaling Benefits for </a:t>
            </a:r>
            <a:r>
              <a:rPr lang="en-US" sz="3000" b="1" dirty="0" smtClean="0">
                <a:solidFill>
                  <a:srgbClr val="003399"/>
                </a:solidFill>
                <a:latin typeface="Symbol" pitchFamily="18" charset="2"/>
              </a:rPr>
              <a:t>m</a:t>
            </a:r>
            <a:r>
              <a:rPr lang="en-US" sz="3000" b="1" dirty="0" smtClean="0">
                <a:solidFill>
                  <a:srgbClr val="003399"/>
                </a:solidFill>
              </a:rPr>
              <a:t>-CPV   2</a:t>
            </a:r>
            <a:endParaRPr lang="en-US" sz="3000" b="1" i="1" u="sng" dirty="0">
              <a:solidFill>
                <a:srgbClr val="003399"/>
              </a:solidFill>
            </a:endParaRPr>
          </a:p>
        </p:txBody>
      </p:sp>
      <p:sp>
        <p:nvSpPr>
          <p:cNvPr id="3" name="TextBox 2"/>
          <p:cNvSpPr txBox="1">
            <a:spLocks/>
          </p:cNvSpPr>
          <p:nvPr/>
        </p:nvSpPr>
        <p:spPr>
          <a:xfrm>
            <a:off x="0" y="685800"/>
            <a:ext cx="9067800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b="1" dirty="0" smtClean="0"/>
              <a:t>Thermal management benefits</a:t>
            </a:r>
          </a:p>
          <a:p>
            <a:pPr marL="800100" lvl="1" indent="-342900">
              <a:spcAft>
                <a:spcPts val="1200"/>
              </a:spcAft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006600"/>
                </a:solidFill>
              </a:rPr>
              <a:t>Total cell perimeter-to-area ratio scales with </a:t>
            </a:r>
            <a:r>
              <a:rPr lang="en-US" b="1" i="1" dirty="0" smtClean="0">
                <a:solidFill>
                  <a:srgbClr val="006600"/>
                </a:solidFill>
              </a:rPr>
              <a:t>N</a:t>
            </a:r>
            <a:r>
              <a:rPr lang="en-US" b="1" i="1" dirty="0">
                <a:solidFill>
                  <a:srgbClr val="006600"/>
                </a:solidFill>
              </a:rPr>
              <a:t>.</a:t>
            </a:r>
          </a:p>
          <a:p>
            <a:pPr marL="800100" lvl="1" indent="-342900">
              <a:spcAft>
                <a:spcPts val="1200"/>
              </a:spcAft>
              <a:buFont typeface="Wingdings" pitchFamily="2" charset="2"/>
              <a:buChar char="Ø"/>
            </a:pPr>
            <a:endParaRPr lang="en-US" dirty="0" smtClean="0">
              <a:solidFill>
                <a:srgbClr val="006600"/>
              </a:solidFill>
            </a:endParaRPr>
          </a:p>
          <a:p>
            <a:pPr marL="1257300" lvl="2" indent="-342900">
              <a:spcAft>
                <a:spcPts val="600"/>
              </a:spcAft>
              <a:buFont typeface="Wingdings" pitchFamily="2" charset="2"/>
              <a:buChar char="Ø"/>
            </a:pPr>
            <a:endParaRPr lang="en-US" sz="1400" b="1" dirty="0" smtClean="0"/>
          </a:p>
        </p:txBody>
      </p:sp>
      <p:pic>
        <p:nvPicPr>
          <p:cNvPr id="16" name="Picture 1"/>
          <p:cNvPicPr>
            <a:picLocks noChangeAspect="1" noChangeArrowheads="1"/>
          </p:cNvPicPr>
          <p:nvPr/>
        </p:nvPicPr>
        <p:blipFill>
          <a:blip r:embed="rId3" cstate="print"/>
          <a:srcRect l="3726" t="20110" r="2905" b="40771"/>
          <a:stretch>
            <a:fillRect/>
          </a:stretch>
        </p:blipFill>
        <p:spPr bwMode="auto">
          <a:xfrm rot="5400000">
            <a:off x="1441334" y="1303118"/>
            <a:ext cx="2260834" cy="3924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582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8736" y="2014696"/>
            <a:ext cx="3559172" cy="1186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3"/>
          <p:cNvGrpSpPr/>
          <p:nvPr/>
        </p:nvGrpSpPr>
        <p:grpSpPr>
          <a:xfrm>
            <a:off x="381000" y="3112242"/>
            <a:ext cx="8053599" cy="2602758"/>
            <a:chOff x="571010" y="3422609"/>
            <a:chExt cx="8053599" cy="2602758"/>
          </a:xfrm>
        </p:grpSpPr>
        <p:grpSp>
          <p:nvGrpSpPr>
            <p:cNvPr id="95" name="Group 94"/>
            <p:cNvGrpSpPr/>
            <p:nvPr/>
          </p:nvGrpSpPr>
          <p:grpSpPr>
            <a:xfrm>
              <a:off x="571010" y="3422609"/>
              <a:ext cx="3789073" cy="2602758"/>
              <a:chOff x="571010" y="3656775"/>
              <a:chExt cx="3789073" cy="2602758"/>
            </a:xfrm>
          </p:grpSpPr>
          <p:sp>
            <p:nvSpPr>
              <p:cNvPr id="29" name="Freeform 28"/>
              <p:cNvSpPr/>
              <p:nvPr/>
            </p:nvSpPr>
            <p:spPr>
              <a:xfrm>
                <a:off x="1338532" y="5193589"/>
                <a:ext cx="3021551" cy="967790"/>
              </a:xfrm>
              <a:custGeom>
                <a:avLst/>
                <a:gdLst>
                  <a:gd name="connsiteX0" fmla="*/ 0 w 3603009"/>
                  <a:gd name="connsiteY0" fmla="*/ 421944 h 469711"/>
                  <a:gd name="connsiteX1" fmla="*/ 388961 w 3603009"/>
                  <a:gd name="connsiteY1" fmla="*/ 421944 h 469711"/>
                  <a:gd name="connsiteX2" fmla="*/ 818865 w 3603009"/>
                  <a:gd name="connsiteY2" fmla="*/ 428768 h 469711"/>
                  <a:gd name="connsiteX3" fmla="*/ 1310185 w 3603009"/>
                  <a:gd name="connsiteY3" fmla="*/ 278643 h 469711"/>
                  <a:gd name="connsiteX4" fmla="*/ 1549021 w 3603009"/>
                  <a:gd name="connsiteY4" fmla="*/ 80750 h 469711"/>
                  <a:gd name="connsiteX5" fmla="*/ 1733265 w 3603009"/>
                  <a:gd name="connsiteY5" fmla="*/ 5687 h 469711"/>
                  <a:gd name="connsiteX6" fmla="*/ 1978925 w 3603009"/>
                  <a:gd name="connsiteY6" fmla="*/ 114870 h 469711"/>
                  <a:gd name="connsiteX7" fmla="*/ 2183642 w 3603009"/>
                  <a:gd name="connsiteY7" fmla="*/ 278643 h 469711"/>
                  <a:gd name="connsiteX8" fmla="*/ 2654489 w 3603009"/>
                  <a:gd name="connsiteY8" fmla="*/ 435592 h 469711"/>
                  <a:gd name="connsiteX9" fmla="*/ 3603009 w 3603009"/>
                  <a:gd name="connsiteY9" fmla="*/ 469711 h 469711"/>
                  <a:gd name="connsiteX10" fmla="*/ 3603009 w 3603009"/>
                  <a:gd name="connsiteY10" fmla="*/ 469711 h 469711"/>
                  <a:gd name="connsiteX0" fmla="*/ 0 w 3603009"/>
                  <a:gd name="connsiteY0" fmla="*/ 421270 h 469037"/>
                  <a:gd name="connsiteX1" fmla="*/ 388961 w 3603009"/>
                  <a:gd name="connsiteY1" fmla="*/ 421270 h 469037"/>
                  <a:gd name="connsiteX2" fmla="*/ 818865 w 3603009"/>
                  <a:gd name="connsiteY2" fmla="*/ 428094 h 469037"/>
                  <a:gd name="connsiteX3" fmla="*/ 1310185 w 3603009"/>
                  <a:gd name="connsiteY3" fmla="*/ 277969 h 469037"/>
                  <a:gd name="connsiteX4" fmla="*/ 1733265 w 3603009"/>
                  <a:gd name="connsiteY4" fmla="*/ 5013 h 469037"/>
                  <a:gd name="connsiteX5" fmla="*/ 1978925 w 3603009"/>
                  <a:gd name="connsiteY5" fmla="*/ 114196 h 469037"/>
                  <a:gd name="connsiteX6" fmla="*/ 2183642 w 3603009"/>
                  <a:gd name="connsiteY6" fmla="*/ 277969 h 469037"/>
                  <a:gd name="connsiteX7" fmla="*/ 2654489 w 3603009"/>
                  <a:gd name="connsiteY7" fmla="*/ 434918 h 469037"/>
                  <a:gd name="connsiteX8" fmla="*/ 3603009 w 3603009"/>
                  <a:gd name="connsiteY8" fmla="*/ 469037 h 469037"/>
                  <a:gd name="connsiteX9" fmla="*/ 3603009 w 3603009"/>
                  <a:gd name="connsiteY9" fmla="*/ 469037 h 469037"/>
                  <a:gd name="connsiteX0" fmla="*/ 0 w 3603009"/>
                  <a:gd name="connsiteY0" fmla="*/ 429541 h 477308"/>
                  <a:gd name="connsiteX1" fmla="*/ 388961 w 3603009"/>
                  <a:gd name="connsiteY1" fmla="*/ 429541 h 477308"/>
                  <a:gd name="connsiteX2" fmla="*/ 818865 w 3603009"/>
                  <a:gd name="connsiteY2" fmla="*/ 436365 h 477308"/>
                  <a:gd name="connsiteX3" fmla="*/ 1733265 w 3603009"/>
                  <a:gd name="connsiteY3" fmla="*/ 13284 h 477308"/>
                  <a:gd name="connsiteX4" fmla="*/ 1978925 w 3603009"/>
                  <a:gd name="connsiteY4" fmla="*/ 122467 h 477308"/>
                  <a:gd name="connsiteX5" fmla="*/ 2183642 w 3603009"/>
                  <a:gd name="connsiteY5" fmla="*/ 286240 h 477308"/>
                  <a:gd name="connsiteX6" fmla="*/ 2654489 w 3603009"/>
                  <a:gd name="connsiteY6" fmla="*/ 443189 h 477308"/>
                  <a:gd name="connsiteX7" fmla="*/ 3603009 w 3603009"/>
                  <a:gd name="connsiteY7" fmla="*/ 477308 h 477308"/>
                  <a:gd name="connsiteX8" fmla="*/ 3603009 w 3603009"/>
                  <a:gd name="connsiteY8" fmla="*/ 477308 h 477308"/>
                  <a:gd name="connsiteX0" fmla="*/ 0 w 3603009"/>
                  <a:gd name="connsiteY0" fmla="*/ 429541 h 477308"/>
                  <a:gd name="connsiteX1" fmla="*/ 818865 w 3603009"/>
                  <a:gd name="connsiteY1" fmla="*/ 436365 h 477308"/>
                  <a:gd name="connsiteX2" fmla="*/ 1733265 w 3603009"/>
                  <a:gd name="connsiteY2" fmla="*/ 13284 h 477308"/>
                  <a:gd name="connsiteX3" fmla="*/ 1978925 w 3603009"/>
                  <a:gd name="connsiteY3" fmla="*/ 122467 h 477308"/>
                  <a:gd name="connsiteX4" fmla="*/ 2183642 w 3603009"/>
                  <a:gd name="connsiteY4" fmla="*/ 286240 h 477308"/>
                  <a:gd name="connsiteX5" fmla="*/ 2654489 w 3603009"/>
                  <a:gd name="connsiteY5" fmla="*/ 443189 h 477308"/>
                  <a:gd name="connsiteX6" fmla="*/ 3603009 w 3603009"/>
                  <a:gd name="connsiteY6" fmla="*/ 477308 h 477308"/>
                  <a:gd name="connsiteX7" fmla="*/ 3603009 w 3603009"/>
                  <a:gd name="connsiteY7" fmla="*/ 477308 h 477308"/>
                  <a:gd name="connsiteX0" fmla="*/ 0 w 3603009"/>
                  <a:gd name="connsiteY0" fmla="*/ 418179 h 465946"/>
                  <a:gd name="connsiteX1" fmla="*/ 818865 w 3603009"/>
                  <a:gd name="connsiteY1" fmla="*/ 425003 h 465946"/>
                  <a:gd name="connsiteX2" fmla="*/ 1733265 w 3603009"/>
                  <a:gd name="connsiteY2" fmla="*/ 1922 h 465946"/>
                  <a:gd name="connsiteX3" fmla="*/ 2183642 w 3603009"/>
                  <a:gd name="connsiteY3" fmla="*/ 274878 h 465946"/>
                  <a:gd name="connsiteX4" fmla="*/ 2654489 w 3603009"/>
                  <a:gd name="connsiteY4" fmla="*/ 431827 h 465946"/>
                  <a:gd name="connsiteX5" fmla="*/ 3603009 w 3603009"/>
                  <a:gd name="connsiteY5" fmla="*/ 465946 h 465946"/>
                  <a:gd name="connsiteX6" fmla="*/ 3603009 w 3603009"/>
                  <a:gd name="connsiteY6" fmla="*/ 465946 h 465946"/>
                  <a:gd name="connsiteX0" fmla="*/ 0 w 3603009"/>
                  <a:gd name="connsiteY0" fmla="*/ 416260 h 464027"/>
                  <a:gd name="connsiteX1" fmla="*/ 818865 w 3603009"/>
                  <a:gd name="connsiteY1" fmla="*/ 423084 h 464027"/>
                  <a:gd name="connsiteX2" fmla="*/ 1733265 w 3603009"/>
                  <a:gd name="connsiteY2" fmla="*/ 3 h 464027"/>
                  <a:gd name="connsiteX3" fmla="*/ 2654489 w 3603009"/>
                  <a:gd name="connsiteY3" fmla="*/ 429908 h 464027"/>
                  <a:gd name="connsiteX4" fmla="*/ 3603009 w 3603009"/>
                  <a:gd name="connsiteY4" fmla="*/ 464027 h 464027"/>
                  <a:gd name="connsiteX5" fmla="*/ 3603009 w 3603009"/>
                  <a:gd name="connsiteY5" fmla="*/ 464027 h 464027"/>
                  <a:gd name="connsiteX0" fmla="*/ 0 w 3603009"/>
                  <a:gd name="connsiteY0" fmla="*/ 416264 h 464031"/>
                  <a:gd name="connsiteX1" fmla="*/ 818865 w 3603009"/>
                  <a:gd name="connsiteY1" fmla="*/ 423088 h 464031"/>
                  <a:gd name="connsiteX2" fmla="*/ 1733265 w 3603009"/>
                  <a:gd name="connsiteY2" fmla="*/ 7 h 464031"/>
                  <a:gd name="connsiteX3" fmla="*/ 2455486 w 3603009"/>
                  <a:gd name="connsiteY3" fmla="*/ 411846 h 464031"/>
                  <a:gd name="connsiteX4" fmla="*/ 3603009 w 3603009"/>
                  <a:gd name="connsiteY4" fmla="*/ 464031 h 464031"/>
                  <a:gd name="connsiteX5" fmla="*/ 3603009 w 3603009"/>
                  <a:gd name="connsiteY5" fmla="*/ 464031 h 464031"/>
                  <a:gd name="connsiteX0" fmla="*/ 0 w 3603009"/>
                  <a:gd name="connsiteY0" fmla="*/ 416264 h 464031"/>
                  <a:gd name="connsiteX1" fmla="*/ 818865 w 3603009"/>
                  <a:gd name="connsiteY1" fmla="*/ 423088 h 464031"/>
                  <a:gd name="connsiteX2" fmla="*/ 1733265 w 3603009"/>
                  <a:gd name="connsiteY2" fmla="*/ 7 h 464031"/>
                  <a:gd name="connsiteX3" fmla="*/ 2455486 w 3603009"/>
                  <a:gd name="connsiteY3" fmla="*/ 411846 h 464031"/>
                  <a:gd name="connsiteX4" fmla="*/ 3603009 w 3603009"/>
                  <a:gd name="connsiteY4" fmla="*/ 464031 h 464031"/>
                  <a:gd name="connsiteX5" fmla="*/ 3603009 w 3603009"/>
                  <a:gd name="connsiteY5" fmla="*/ 464031 h 464031"/>
                  <a:gd name="connsiteX0" fmla="*/ 0 w 3603009"/>
                  <a:gd name="connsiteY0" fmla="*/ 416264 h 464031"/>
                  <a:gd name="connsiteX1" fmla="*/ 818865 w 3603009"/>
                  <a:gd name="connsiteY1" fmla="*/ 423088 h 464031"/>
                  <a:gd name="connsiteX2" fmla="*/ 1733265 w 3603009"/>
                  <a:gd name="connsiteY2" fmla="*/ 7 h 464031"/>
                  <a:gd name="connsiteX3" fmla="*/ 2455486 w 3603009"/>
                  <a:gd name="connsiteY3" fmla="*/ 411846 h 464031"/>
                  <a:gd name="connsiteX4" fmla="*/ 3603009 w 3603009"/>
                  <a:gd name="connsiteY4" fmla="*/ 464031 h 464031"/>
                  <a:gd name="connsiteX5" fmla="*/ 3603009 w 3603009"/>
                  <a:gd name="connsiteY5" fmla="*/ 464031 h 464031"/>
                  <a:gd name="connsiteX0" fmla="*/ 0 w 3603009"/>
                  <a:gd name="connsiteY0" fmla="*/ 416264 h 464031"/>
                  <a:gd name="connsiteX1" fmla="*/ 818865 w 3603009"/>
                  <a:gd name="connsiteY1" fmla="*/ 423088 h 464031"/>
                  <a:gd name="connsiteX2" fmla="*/ 1733265 w 3603009"/>
                  <a:gd name="connsiteY2" fmla="*/ 7 h 464031"/>
                  <a:gd name="connsiteX3" fmla="*/ 2455486 w 3603009"/>
                  <a:gd name="connsiteY3" fmla="*/ 411846 h 464031"/>
                  <a:gd name="connsiteX4" fmla="*/ 3603009 w 3603009"/>
                  <a:gd name="connsiteY4" fmla="*/ 464031 h 464031"/>
                  <a:gd name="connsiteX5" fmla="*/ 3603009 w 3603009"/>
                  <a:gd name="connsiteY5" fmla="*/ 464031 h 464031"/>
                  <a:gd name="connsiteX0" fmla="*/ 0 w 3603009"/>
                  <a:gd name="connsiteY0" fmla="*/ 416260 h 464027"/>
                  <a:gd name="connsiteX1" fmla="*/ 913129 w 3603009"/>
                  <a:gd name="connsiteY1" fmla="*/ 418568 h 464027"/>
                  <a:gd name="connsiteX2" fmla="*/ 1733265 w 3603009"/>
                  <a:gd name="connsiteY2" fmla="*/ 3 h 464027"/>
                  <a:gd name="connsiteX3" fmla="*/ 2455486 w 3603009"/>
                  <a:gd name="connsiteY3" fmla="*/ 411842 h 464027"/>
                  <a:gd name="connsiteX4" fmla="*/ 3603009 w 3603009"/>
                  <a:gd name="connsiteY4" fmla="*/ 464027 h 464027"/>
                  <a:gd name="connsiteX5" fmla="*/ 3603009 w 3603009"/>
                  <a:gd name="connsiteY5" fmla="*/ 464027 h 464027"/>
                  <a:gd name="connsiteX0" fmla="*/ 0 w 3603009"/>
                  <a:gd name="connsiteY0" fmla="*/ 416260 h 464027"/>
                  <a:gd name="connsiteX1" fmla="*/ 913129 w 3603009"/>
                  <a:gd name="connsiteY1" fmla="*/ 418568 h 464027"/>
                  <a:gd name="connsiteX2" fmla="*/ 1733265 w 3603009"/>
                  <a:gd name="connsiteY2" fmla="*/ 3 h 464027"/>
                  <a:gd name="connsiteX3" fmla="*/ 2455486 w 3603009"/>
                  <a:gd name="connsiteY3" fmla="*/ 411842 h 464027"/>
                  <a:gd name="connsiteX4" fmla="*/ 3603009 w 3603009"/>
                  <a:gd name="connsiteY4" fmla="*/ 464027 h 464027"/>
                  <a:gd name="connsiteX5" fmla="*/ 3603009 w 3603009"/>
                  <a:gd name="connsiteY5" fmla="*/ 464027 h 464027"/>
                  <a:gd name="connsiteX0" fmla="*/ 0 w 3603009"/>
                  <a:gd name="connsiteY0" fmla="*/ 416260 h 464027"/>
                  <a:gd name="connsiteX1" fmla="*/ 913129 w 3603009"/>
                  <a:gd name="connsiteY1" fmla="*/ 418568 h 464027"/>
                  <a:gd name="connsiteX2" fmla="*/ 1733265 w 3603009"/>
                  <a:gd name="connsiteY2" fmla="*/ 3 h 464027"/>
                  <a:gd name="connsiteX3" fmla="*/ 2455486 w 3603009"/>
                  <a:gd name="connsiteY3" fmla="*/ 411842 h 464027"/>
                  <a:gd name="connsiteX4" fmla="*/ 3603009 w 3603009"/>
                  <a:gd name="connsiteY4" fmla="*/ 464027 h 464027"/>
                  <a:gd name="connsiteX5" fmla="*/ 3582061 w 3603009"/>
                  <a:gd name="connsiteY5" fmla="*/ 436928 h 464027"/>
                  <a:gd name="connsiteX0" fmla="*/ 0 w 3603009"/>
                  <a:gd name="connsiteY0" fmla="*/ 416260 h 464027"/>
                  <a:gd name="connsiteX1" fmla="*/ 913129 w 3603009"/>
                  <a:gd name="connsiteY1" fmla="*/ 418568 h 464027"/>
                  <a:gd name="connsiteX2" fmla="*/ 1733265 w 3603009"/>
                  <a:gd name="connsiteY2" fmla="*/ 3 h 464027"/>
                  <a:gd name="connsiteX3" fmla="*/ 2455486 w 3603009"/>
                  <a:gd name="connsiteY3" fmla="*/ 411842 h 464027"/>
                  <a:gd name="connsiteX4" fmla="*/ 3603009 w 3603009"/>
                  <a:gd name="connsiteY4" fmla="*/ 464027 h 464027"/>
                  <a:gd name="connsiteX0" fmla="*/ 0 w 3582184"/>
                  <a:gd name="connsiteY0" fmla="*/ 416260 h 446264"/>
                  <a:gd name="connsiteX1" fmla="*/ 913129 w 3582184"/>
                  <a:gd name="connsiteY1" fmla="*/ 418568 h 446264"/>
                  <a:gd name="connsiteX2" fmla="*/ 1733265 w 3582184"/>
                  <a:gd name="connsiteY2" fmla="*/ 3 h 446264"/>
                  <a:gd name="connsiteX3" fmla="*/ 2455486 w 3582184"/>
                  <a:gd name="connsiteY3" fmla="*/ 411842 h 446264"/>
                  <a:gd name="connsiteX4" fmla="*/ 3582184 w 3582184"/>
                  <a:gd name="connsiteY4" fmla="*/ 434523 h 446264"/>
                  <a:gd name="connsiteX0" fmla="*/ 0 w 3582184"/>
                  <a:gd name="connsiteY0" fmla="*/ 416260 h 452981"/>
                  <a:gd name="connsiteX1" fmla="*/ 913129 w 3582184"/>
                  <a:gd name="connsiteY1" fmla="*/ 418568 h 452981"/>
                  <a:gd name="connsiteX2" fmla="*/ 1733265 w 3582184"/>
                  <a:gd name="connsiteY2" fmla="*/ 3 h 452981"/>
                  <a:gd name="connsiteX3" fmla="*/ 2455486 w 3582184"/>
                  <a:gd name="connsiteY3" fmla="*/ 411842 h 452981"/>
                  <a:gd name="connsiteX4" fmla="*/ 3582184 w 3582184"/>
                  <a:gd name="connsiteY4" fmla="*/ 434523 h 452981"/>
                  <a:gd name="connsiteX0" fmla="*/ 0 w 3555411"/>
                  <a:gd name="connsiteY0" fmla="*/ 416260 h 458969"/>
                  <a:gd name="connsiteX1" fmla="*/ 913129 w 3555411"/>
                  <a:gd name="connsiteY1" fmla="*/ 418568 h 458969"/>
                  <a:gd name="connsiteX2" fmla="*/ 1733265 w 3555411"/>
                  <a:gd name="connsiteY2" fmla="*/ 3 h 458969"/>
                  <a:gd name="connsiteX3" fmla="*/ 2455486 w 3555411"/>
                  <a:gd name="connsiteY3" fmla="*/ 411842 h 458969"/>
                  <a:gd name="connsiteX4" fmla="*/ 3555411 w 3555411"/>
                  <a:gd name="connsiteY4" fmla="*/ 446068 h 458969"/>
                  <a:gd name="connsiteX0" fmla="*/ 0 w 3555411"/>
                  <a:gd name="connsiteY0" fmla="*/ 416260 h 454817"/>
                  <a:gd name="connsiteX1" fmla="*/ 913129 w 3555411"/>
                  <a:gd name="connsiteY1" fmla="*/ 418568 h 454817"/>
                  <a:gd name="connsiteX2" fmla="*/ 1733265 w 3555411"/>
                  <a:gd name="connsiteY2" fmla="*/ 3 h 454817"/>
                  <a:gd name="connsiteX3" fmla="*/ 2455486 w 3555411"/>
                  <a:gd name="connsiteY3" fmla="*/ 411842 h 454817"/>
                  <a:gd name="connsiteX4" fmla="*/ 3555411 w 3555411"/>
                  <a:gd name="connsiteY4" fmla="*/ 446068 h 454817"/>
                  <a:gd name="connsiteX0" fmla="*/ 0 w 3537562"/>
                  <a:gd name="connsiteY0" fmla="*/ 416260 h 462052"/>
                  <a:gd name="connsiteX1" fmla="*/ 913129 w 3537562"/>
                  <a:gd name="connsiteY1" fmla="*/ 418568 h 462052"/>
                  <a:gd name="connsiteX2" fmla="*/ 1733265 w 3537562"/>
                  <a:gd name="connsiteY2" fmla="*/ 3 h 462052"/>
                  <a:gd name="connsiteX3" fmla="*/ 2455486 w 3537562"/>
                  <a:gd name="connsiteY3" fmla="*/ 411842 h 462052"/>
                  <a:gd name="connsiteX4" fmla="*/ 3537562 w 3537562"/>
                  <a:gd name="connsiteY4" fmla="*/ 458896 h 462052"/>
                  <a:gd name="connsiteX0" fmla="*/ 0 w 3537562"/>
                  <a:gd name="connsiteY0" fmla="*/ 416260 h 458896"/>
                  <a:gd name="connsiteX1" fmla="*/ 913129 w 3537562"/>
                  <a:gd name="connsiteY1" fmla="*/ 418568 h 458896"/>
                  <a:gd name="connsiteX2" fmla="*/ 1733265 w 3537562"/>
                  <a:gd name="connsiteY2" fmla="*/ 3 h 458896"/>
                  <a:gd name="connsiteX3" fmla="*/ 2455486 w 3537562"/>
                  <a:gd name="connsiteY3" fmla="*/ 411842 h 458896"/>
                  <a:gd name="connsiteX4" fmla="*/ 3537562 w 3537562"/>
                  <a:gd name="connsiteY4" fmla="*/ 458896 h 458896"/>
                  <a:gd name="connsiteX0" fmla="*/ 0 w 3537562"/>
                  <a:gd name="connsiteY0" fmla="*/ 416260 h 464296"/>
                  <a:gd name="connsiteX1" fmla="*/ 913129 w 3537562"/>
                  <a:gd name="connsiteY1" fmla="*/ 418568 h 464296"/>
                  <a:gd name="connsiteX2" fmla="*/ 1733265 w 3537562"/>
                  <a:gd name="connsiteY2" fmla="*/ 3 h 464296"/>
                  <a:gd name="connsiteX3" fmla="*/ 2455486 w 3537562"/>
                  <a:gd name="connsiteY3" fmla="*/ 411842 h 464296"/>
                  <a:gd name="connsiteX4" fmla="*/ 3537562 w 3537562"/>
                  <a:gd name="connsiteY4" fmla="*/ 458896 h 464296"/>
                  <a:gd name="connsiteX0" fmla="*/ 0 w 3322552"/>
                  <a:gd name="connsiteY0" fmla="*/ 418987 h 464296"/>
                  <a:gd name="connsiteX1" fmla="*/ 698119 w 3322552"/>
                  <a:gd name="connsiteY1" fmla="*/ 418568 h 464296"/>
                  <a:gd name="connsiteX2" fmla="*/ 1518255 w 3322552"/>
                  <a:gd name="connsiteY2" fmla="*/ 3 h 464296"/>
                  <a:gd name="connsiteX3" fmla="*/ 2240476 w 3322552"/>
                  <a:gd name="connsiteY3" fmla="*/ 411842 h 464296"/>
                  <a:gd name="connsiteX4" fmla="*/ 3322552 w 3322552"/>
                  <a:gd name="connsiteY4" fmla="*/ 458896 h 464296"/>
                  <a:gd name="connsiteX0" fmla="*/ 0 w 3322552"/>
                  <a:gd name="connsiteY0" fmla="*/ 418987 h 464296"/>
                  <a:gd name="connsiteX1" fmla="*/ 698119 w 3322552"/>
                  <a:gd name="connsiteY1" fmla="*/ 418568 h 464296"/>
                  <a:gd name="connsiteX2" fmla="*/ 1518255 w 3322552"/>
                  <a:gd name="connsiteY2" fmla="*/ 3 h 464296"/>
                  <a:gd name="connsiteX3" fmla="*/ 2240476 w 3322552"/>
                  <a:gd name="connsiteY3" fmla="*/ 411842 h 464296"/>
                  <a:gd name="connsiteX4" fmla="*/ 3322552 w 3322552"/>
                  <a:gd name="connsiteY4" fmla="*/ 458896 h 464296"/>
                  <a:gd name="connsiteX0" fmla="*/ 0 w 3322552"/>
                  <a:gd name="connsiteY0" fmla="*/ 418987 h 464296"/>
                  <a:gd name="connsiteX1" fmla="*/ 698119 w 3322552"/>
                  <a:gd name="connsiteY1" fmla="*/ 418568 h 464296"/>
                  <a:gd name="connsiteX2" fmla="*/ 1518255 w 3322552"/>
                  <a:gd name="connsiteY2" fmla="*/ 3 h 464296"/>
                  <a:gd name="connsiteX3" fmla="*/ 2240476 w 3322552"/>
                  <a:gd name="connsiteY3" fmla="*/ 411842 h 464296"/>
                  <a:gd name="connsiteX4" fmla="*/ 3322552 w 3322552"/>
                  <a:gd name="connsiteY4" fmla="*/ 458896 h 464296"/>
                  <a:gd name="connsiteX0" fmla="*/ 0 w 3322552"/>
                  <a:gd name="connsiteY0" fmla="*/ 418987 h 464296"/>
                  <a:gd name="connsiteX1" fmla="*/ 698119 w 3322552"/>
                  <a:gd name="connsiteY1" fmla="*/ 418568 h 464296"/>
                  <a:gd name="connsiteX2" fmla="*/ 1518255 w 3322552"/>
                  <a:gd name="connsiteY2" fmla="*/ 3 h 464296"/>
                  <a:gd name="connsiteX3" fmla="*/ 2240476 w 3322552"/>
                  <a:gd name="connsiteY3" fmla="*/ 411842 h 464296"/>
                  <a:gd name="connsiteX4" fmla="*/ 3322552 w 3322552"/>
                  <a:gd name="connsiteY4" fmla="*/ 458896 h 464296"/>
                  <a:gd name="connsiteX0" fmla="*/ 0 w 3322552"/>
                  <a:gd name="connsiteY0" fmla="*/ 418987 h 464296"/>
                  <a:gd name="connsiteX1" fmla="*/ 698119 w 3322552"/>
                  <a:gd name="connsiteY1" fmla="*/ 418568 h 464296"/>
                  <a:gd name="connsiteX2" fmla="*/ 1518255 w 3322552"/>
                  <a:gd name="connsiteY2" fmla="*/ 3 h 464296"/>
                  <a:gd name="connsiteX3" fmla="*/ 2240476 w 3322552"/>
                  <a:gd name="connsiteY3" fmla="*/ 411842 h 464296"/>
                  <a:gd name="connsiteX4" fmla="*/ 3322552 w 3322552"/>
                  <a:gd name="connsiteY4" fmla="*/ 458896 h 464296"/>
                  <a:gd name="connsiteX0" fmla="*/ 0 w 3322552"/>
                  <a:gd name="connsiteY0" fmla="*/ 418987 h 464296"/>
                  <a:gd name="connsiteX1" fmla="*/ 698119 w 3322552"/>
                  <a:gd name="connsiteY1" fmla="*/ 418568 h 464296"/>
                  <a:gd name="connsiteX2" fmla="*/ 1518255 w 3322552"/>
                  <a:gd name="connsiteY2" fmla="*/ 3 h 464296"/>
                  <a:gd name="connsiteX3" fmla="*/ 2240476 w 3322552"/>
                  <a:gd name="connsiteY3" fmla="*/ 411842 h 464296"/>
                  <a:gd name="connsiteX4" fmla="*/ 3322552 w 3322552"/>
                  <a:gd name="connsiteY4" fmla="*/ 458896 h 464296"/>
                  <a:gd name="connsiteX0" fmla="*/ 0 w 3322552"/>
                  <a:gd name="connsiteY0" fmla="*/ 418987 h 464296"/>
                  <a:gd name="connsiteX1" fmla="*/ 698119 w 3322552"/>
                  <a:gd name="connsiteY1" fmla="*/ 418568 h 464296"/>
                  <a:gd name="connsiteX2" fmla="*/ 1518255 w 3322552"/>
                  <a:gd name="connsiteY2" fmla="*/ 3 h 464296"/>
                  <a:gd name="connsiteX3" fmla="*/ 2240476 w 3322552"/>
                  <a:gd name="connsiteY3" fmla="*/ 411842 h 464296"/>
                  <a:gd name="connsiteX4" fmla="*/ 3322552 w 3322552"/>
                  <a:gd name="connsiteY4" fmla="*/ 458896 h 464296"/>
                  <a:gd name="connsiteX0" fmla="*/ 0 w 3322552"/>
                  <a:gd name="connsiteY0" fmla="*/ 418987 h 464296"/>
                  <a:gd name="connsiteX1" fmla="*/ 698119 w 3322552"/>
                  <a:gd name="connsiteY1" fmla="*/ 418568 h 464296"/>
                  <a:gd name="connsiteX2" fmla="*/ 1518255 w 3322552"/>
                  <a:gd name="connsiteY2" fmla="*/ 3 h 464296"/>
                  <a:gd name="connsiteX3" fmla="*/ 2240476 w 3322552"/>
                  <a:gd name="connsiteY3" fmla="*/ 411842 h 464296"/>
                  <a:gd name="connsiteX4" fmla="*/ 3322552 w 3322552"/>
                  <a:gd name="connsiteY4" fmla="*/ 458896 h 464296"/>
                  <a:gd name="connsiteX0" fmla="*/ 0 w 3322552"/>
                  <a:gd name="connsiteY0" fmla="*/ 418987 h 464296"/>
                  <a:gd name="connsiteX1" fmla="*/ 698119 w 3322552"/>
                  <a:gd name="connsiteY1" fmla="*/ 418568 h 464296"/>
                  <a:gd name="connsiteX2" fmla="*/ 1518255 w 3322552"/>
                  <a:gd name="connsiteY2" fmla="*/ 3 h 464296"/>
                  <a:gd name="connsiteX3" fmla="*/ 2240476 w 3322552"/>
                  <a:gd name="connsiteY3" fmla="*/ 411842 h 464296"/>
                  <a:gd name="connsiteX4" fmla="*/ 3322552 w 3322552"/>
                  <a:gd name="connsiteY4" fmla="*/ 458896 h 464296"/>
                  <a:gd name="connsiteX0" fmla="*/ 0 w 3322552"/>
                  <a:gd name="connsiteY0" fmla="*/ 418987 h 458896"/>
                  <a:gd name="connsiteX1" fmla="*/ 698119 w 3322552"/>
                  <a:gd name="connsiteY1" fmla="*/ 418568 h 458896"/>
                  <a:gd name="connsiteX2" fmla="*/ 1518255 w 3322552"/>
                  <a:gd name="connsiteY2" fmla="*/ 3 h 458896"/>
                  <a:gd name="connsiteX3" fmla="*/ 2240476 w 3322552"/>
                  <a:gd name="connsiteY3" fmla="*/ 411842 h 458896"/>
                  <a:gd name="connsiteX4" fmla="*/ 3322552 w 3322552"/>
                  <a:gd name="connsiteY4" fmla="*/ 458896 h 458896"/>
                  <a:gd name="connsiteX0" fmla="*/ 0 w 3322552"/>
                  <a:gd name="connsiteY0" fmla="*/ 418986 h 458895"/>
                  <a:gd name="connsiteX1" fmla="*/ 811948 w 3322552"/>
                  <a:gd name="connsiteY1" fmla="*/ 415840 h 458895"/>
                  <a:gd name="connsiteX2" fmla="*/ 1518255 w 3322552"/>
                  <a:gd name="connsiteY2" fmla="*/ 2 h 458895"/>
                  <a:gd name="connsiteX3" fmla="*/ 2240476 w 3322552"/>
                  <a:gd name="connsiteY3" fmla="*/ 411841 h 458895"/>
                  <a:gd name="connsiteX4" fmla="*/ 3322552 w 3322552"/>
                  <a:gd name="connsiteY4" fmla="*/ 458895 h 458895"/>
                  <a:gd name="connsiteX0" fmla="*/ 0 w 3322552"/>
                  <a:gd name="connsiteY0" fmla="*/ 418986 h 458895"/>
                  <a:gd name="connsiteX1" fmla="*/ 811948 w 3322552"/>
                  <a:gd name="connsiteY1" fmla="*/ 415840 h 458895"/>
                  <a:gd name="connsiteX2" fmla="*/ 1518255 w 3322552"/>
                  <a:gd name="connsiteY2" fmla="*/ 2 h 458895"/>
                  <a:gd name="connsiteX3" fmla="*/ 2240476 w 3322552"/>
                  <a:gd name="connsiteY3" fmla="*/ 411841 h 458895"/>
                  <a:gd name="connsiteX4" fmla="*/ 3322552 w 3322552"/>
                  <a:gd name="connsiteY4" fmla="*/ 458895 h 458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22552" h="458895">
                    <a:moveTo>
                      <a:pt x="0" y="418986"/>
                    </a:moveTo>
                    <a:cubicBezTo>
                      <a:pt x="365505" y="416119"/>
                      <a:pt x="462888" y="429684"/>
                      <a:pt x="811948" y="415840"/>
                    </a:cubicBezTo>
                    <a:cubicBezTo>
                      <a:pt x="1058666" y="362371"/>
                      <a:pt x="1280167" y="668"/>
                      <a:pt x="1518255" y="2"/>
                    </a:cubicBezTo>
                    <a:cubicBezTo>
                      <a:pt x="1756343" y="-664"/>
                      <a:pt x="1984400" y="301677"/>
                      <a:pt x="2240476" y="411841"/>
                    </a:cubicBezTo>
                    <a:cubicBezTo>
                      <a:pt x="2705239" y="451106"/>
                      <a:pt x="2963843" y="453045"/>
                      <a:pt x="3322552" y="45889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3" name="Straight Arrow Connector 32"/>
              <p:cNvCxnSpPr/>
              <p:nvPr/>
            </p:nvCxnSpPr>
            <p:spPr>
              <a:xfrm flipV="1">
                <a:off x="1093485" y="4577567"/>
                <a:ext cx="0" cy="1600200"/>
              </a:xfrm>
              <a:prstGeom prst="straightConnector1">
                <a:avLst/>
              </a:prstGeom>
              <a:ln w="76200">
                <a:solidFill>
                  <a:schemeClr val="accent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TextBox 34"/>
              <p:cNvSpPr txBox="1"/>
              <p:nvPr/>
            </p:nvSpPr>
            <p:spPr>
              <a:xfrm rot="16200000">
                <a:off x="-545703" y="4773488"/>
                <a:ext cx="260275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/>
                  <a:t>Temperature</a:t>
                </a:r>
                <a:endParaRPr lang="en-US" b="1" dirty="0"/>
              </a:p>
            </p:txBody>
          </p:sp>
        </p:grpSp>
        <p:sp>
          <p:nvSpPr>
            <p:cNvPr id="7" name="Freeform 6"/>
            <p:cNvSpPr/>
            <p:nvPr/>
          </p:nvSpPr>
          <p:spPr>
            <a:xfrm>
              <a:off x="5029200" y="4556037"/>
              <a:ext cx="3595409" cy="230372"/>
            </a:xfrm>
            <a:custGeom>
              <a:avLst/>
              <a:gdLst>
                <a:gd name="connsiteX0" fmla="*/ 0 w 3505200"/>
                <a:gd name="connsiteY0" fmla="*/ 152413 h 230119"/>
                <a:gd name="connsiteX1" fmla="*/ 342900 w 3505200"/>
                <a:gd name="connsiteY1" fmla="*/ 161938 h 230119"/>
                <a:gd name="connsiteX2" fmla="*/ 419100 w 3505200"/>
                <a:gd name="connsiteY2" fmla="*/ 13 h 230119"/>
                <a:gd name="connsiteX3" fmla="*/ 495300 w 3505200"/>
                <a:gd name="connsiteY3" fmla="*/ 171463 h 230119"/>
                <a:gd name="connsiteX4" fmla="*/ 904875 w 3505200"/>
                <a:gd name="connsiteY4" fmla="*/ 171463 h 230119"/>
                <a:gd name="connsiteX5" fmla="*/ 990600 w 3505200"/>
                <a:gd name="connsiteY5" fmla="*/ 13 h 230119"/>
                <a:gd name="connsiteX6" fmla="*/ 1066800 w 3505200"/>
                <a:gd name="connsiteY6" fmla="*/ 180988 h 230119"/>
                <a:gd name="connsiteX7" fmla="*/ 1495425 w 3505200"/>
                <a:gd name="connsiteY7" fmla="*/ 190513 h 230119"/>
                <a:gd name="connsiteX8" fmla="*/ 1600200 w 3505200"/>
                <a:gd name="connsiteY8" fmla="*/ 9538 h 230119"/>
                <a:gd name="connsiteX9" fmla="*/ 1676400 w 3505200"/>
                <a:gd name="connsiteY9" fmla="*/ 171463 h 230119"/>
                <a:gd name="connsiteX10" fmla="*/ 2085975 w 3505200"/>
                <a:gd name="connsiteY10" fmla="*/ 180988 h 230119"/>
                <a:gd name="connsiteX11" fmla="*/ 2143125 w 3505200"/>
                <a:gd name="connsiteY11" fmla="*/ 28588 h 230119"/>
                <a:gd name="connsiteX12" fmla="*/ 2238375 w 3505200"/>
                <a:gd name="connsiteY12" fmla="*/ 200038 h 230119"/>
                <a:gd name="connsiteX13" fmla="*/ 2628900 w 3505200"/>
                <a:gd name="connsiteY13" fmla="*/ 180988 h 230119"/>
                <a:gd name="connsiteX14" fmla="*/ 2686050 w 3505200"/>
                <a:gd name="connsiteY14" fmla="*/ 38113 h 230119"/>
                <a:gd name="connsiteX15" fmla="*/ 2800350 w 3505200"/>
                <a:gd name="connsiteY15" fmla="*/ 219088 h 230119"/>
                <a:gd name="connsiteX16" fmla="*/ 3162300 w 3505200"/>
                <a:gd name="connsiteY16" fmla="*/ 190513 h 230119"/>
                <a:gd name="connsiteX17" fmla="*/ 3238500 w 3505200"/>
                <a:gd name="connsiteY17" fmla="*/ 28588 h 230119"/>
                <a:gd name="connsiteX18" fmla="*/ 3352800 w 3505200"/>
                <a:gd name="connsiteY18" fmla="*/ 200038 h 230119"/>
                <a:gd name="connsiteX19" fmla="*/ 3505200 w 3505200"/>
                <a:gd name="connsiteY19" fmla="*/ 171463 h 230119"/>
                <a:gd name="connsiteX0" fmla="*/ 0 w 3505200"/>
                <a:gd name="connsiteY0" fmla="*/ 152413 h 230119"/>
                <a:gd name="connsiteX1" fmla="*/ 342900 w 3505200"/>
                <a:gd name="connsiteY1" fmla="*/ 161938 h 230119"/>
                <a:gd name="connsiteX2" fmla="*/ 419100 w 3505200"/>
                <a:gd name="connsiteY2" fmla="*/ 13 h 230119"/>
                <a:gd name="connsiteX3" fmla="*/ 495300 w 3505200"/>
                <a:gd name="connsiteY3" fmla="*/ 171463 h 230119"/>
                <a:gd name="connsiteX4" fmla="*/ 904875 w 3505200"/>
                <a:gd name="connsiteY4" fmla="*/ 171463 h 230119"/>
                <a:gd name="connsiteX5" fmla="*/ 990600 w 3505200"/>
                <a:gd name="connsiteY5" fmla="*/ 13 h 230119"/>
                <a:gd name="connsiteX6" fmla="*/ 1066800 w 3505200"/>
                <a:gd name="connsiteY6" fmla="*/ 180988 h 230119"/>
                <a:gd name="connsiteX7" fmla="*/ 1495425 w 3505200"/>
                <a:gd name="connsiteY7" fmla="*/ 190513 h 230119"/>
                <a:gd name="connsiteX8" fmla="*/ 1600200 w 3505200"/>
                <a:gd name="connsiteY8" fmla="*/ 9538 h 230119"/>
                <a:gd name="connsiteX9" fmla="*/ 1676400 w 3505200"/>
                <a:gd name="connsiteY9" fmla="*/ 171463 h 230119"/>
                <a:gd name="connsiteX10" fmla="*/ 2085975 w 3505200"/>
                <a:gd name="connsiteY10" fmla="*/ 180988 h 230119"/>
                <a:gd name="connsiteX11" fmla="*/ 2163627 w 3505200"/>
                <a:gd name="connsiteY11" fmla="*/ 16287 h 230119"/>
                <a:gd name="connsiteX12" fmla="*/ 2238375 w 3505200"/>
                <a:gd name="connsiteY12" fmla="*/ 200038 h 230119"/>
                <a:gd name="connsiteX13" fmla="*/ 2628900 w 3505200"/>
                <a:gd name="connsiteY13" fmla="*/ 180988 h 230119"/>
                <a:gd name="connsiteX14" fmla="*/ 2686050 w 3505200"/>
                <a:gd name="connsiteY14" fmla="*/ 38113 h 230119"/>
                <a:gd name="connsiteX15" fmla="*/ 2800350 w 3505200"/>
                <a:gd name="connsiteY15" fmla="*/ 219088 h 230119"/>
                <a:gd name="connsiteX16" fmla="*/ 3162300 w 3505200"/>
                <a:gd name="connsiteY16" fmla="*/ 190513 h 230119"/>
                <a:gd name="connsiteX17" fmla="*/ 3238500 w 3505200"/>
                <a:gd name="connsiteY17" fmla="*/ 28588 h 230119"/>
                <a:gd name="connsiteX18" fmla="*/ 3352800 w 3505200"/>
                <a:gd name="connsiteY18" fmla="*/ 200038 h 230119"/>
                <a:gd name="connsiteX19" fmla="*/ 3505200 w 3505200"/>
                <a:gd name="connsiteY19" fmla="*/ 171463 h 230119"/>
                <a:gd name="connsiteX0" fmla="*/ 0 w 3505200"/>
                <a:gd name="connsiteY0" fmla="*/ 152413 h 231931"/>
                <a:gd name="connsiteX1" fmla="*/ 342900 w 3505200"/>
                <a:gd name="connsiteY1" fmla="*/ 161938 h 231931"/>
                <a:gd name="connsiteX2" fmla="*/ 419100 w 3505200"/>
                <a:gd name="connsiteY2" fmla="*/ 13 h 231931"/>
                <a:gd name="connsiteX3" fmla="*/ 495300 w 3505200"/>
                <a:gd name="connsiteY3" fmla="*/ 171463 h 231931"/>
                <a:gd name="connsiteX4" fmla="*/ 904875 w 3505200"/>
                <a:gd name="connsiteY4" fmla="*/ 171463 h 231931"/>
                <a:gd name="connsiteX5" fmla="*/ 990600 w 3505200"/>
                <a:gd name="connsiteY5" fmla="*/ 13 h 231931"/>
                <a:gd name="connsiteX6" fmla="*/ 1066800 w 3505200"/>
                <a:gd name="connsiteY6" fmla="*/ 180988 h 231931"/>
                <a:gd name="connsiteX7" fmla="*/ 1495425 w 3505200"/>
                <a:gd name="connsiteY7" fmla="*/ 190513 h 231931"/>
                <a:gd name="connsiteX8" fmla="*/ 1600200 w 3505200"/>
                <a:gd name="connsiteY8" fmla="*/ 9538 h 231931"/>
                <a:gd name="connsiteX9" fmla="*/ 1676400 w 3505200"/>
                <a:gd name="connsiteY9" fmla="*/ 171463 h 231931"/>
                <a:gd name="connsiteX10" fmla="*/ 2085975 w 3505200"/>
                <a:gd name="connsiteY10" fmla="*/ 180988 h 231931"/>
                <a:gd name="connsiteX11" fmla="*/ 2163627 w 3505200"/>
                <a:gd name="connsiteY11" fmla="*/ 16287 h 231931"/>
                <a:gd name="connsiteX12" fmla="*/ 2238375 w 3505200"/>
                <a:gd name="connsiteY12" fmla="*/ 200038 h 231931"/>
                <a:gd name="connsiteX13" fmla="*/ 2628900 w 3505200"/>
                <a:gd name="connsiteY13" fmla="*/ 180988 h 231931"/>
                <a:gd name="connsiteX14" fmla="*/ 2727055 w 3505200"/>
                <a:gd name="connsiteY14" fmla="*/ 13511 h 231931"/>
                <a:gd name="connsiteX15" fmla="*/ 2800350 w 3505200"/>
                <a:gd name="connsiteY15" fmla="*/ 219088 h 231931"/>
                <a:gd name="connsiteX16" fmla="*/ 3162300 w 3505200"/>
                <a:gd name="connsiteY16" fmla="*/ 190513 h 231931"/>
                <a:gd name="connsiteX17" fmla="*/ 3238500 w 3505200"/>
                <a:gd name="connsiteY17" fmla="*/ 28588 h 231931"/>
                <a:gd name="connsiteX18" fmla="*/ 3352800 w 3505200"/>
                <a:gd name="connsiteY18" fmla="*/ 200038 h 231931"/>
                <a:gd name="connsiteX19" fmla="*/ 3505200 w 3505200"/>
                <a:gd name="connsiteY19" fmla="*/ 171463 h 231931"/>
                <a:gd name="connsiteX0" fmla="*/ 0 w 3505200"/>
                <a:gd name="connsiteY0" fmla="*/ 152413 h 232341"/>
                <a:gd name="connsiteX1" fmla="*/ 342900 w 3505200"/>
                <a:gd name="connsiteY1" fmla="*/ 161938 h 232341"/>
                <a:gd name="connsiteX2" fmla="*/ 419100 w 3505200"/>
                <a:gd name="connsiteY2" fmla="*/ 13 h 232341"/>
                <a:gd name="connsiteX3" fmla="*/ 495300 w 3505200"/>
                <a:gd name="connsiteY3" fmla="*/ 171463 h 232341"/>
                <a:gd name="connsiteX4" fmla="*/ 904875 w 3505200"/>
                <a:gd name="connsiteY4" fmla="*/ 171463 h 232341"/>
                <a:gd name="connsiteX5" fmla="*/ 990600 w 3505200"/>
                <a:gd name="connsiteY5" fmla="*/ 13 h 232341"/>
                <a:gd name="connsiteX6" fmla="*/ 1066800 w 3505200"/>
                <a:gd name="connsiteY6" fmla="*/ 180988 h 232341"/>
                <a:gd name="connsiteX7" fmla="*/ 1495425 w 3505200"/>
                <a:gd name="connsiteY7" fmla="*/ 190513 h 232341"/>
                <a:gd name="connsiteX8" fmla="*/ 1600200 w 3505200"/>
                <a:gd name="connsiteY8" fmla="*/ 9538 h 232341"/>
                <a:gd name="connsiteX9" fmla="*/ 1676400 w 3505200"/>
                <a:gd name="connsiteY9" fmla="*/ 171463 h 232341"/>
                <a:gd name="connsiteX10" fmla="*/ 2085975 w 3505200"/>
                <a:gd name="connsiteY10" fmla="*/ 180988 h 232341"/>
                <a:gd name="connsiteX11" fmla="*/ 2163627 w 3505200"/>
                <a:gd name="connsiteY11" fmla="*/ 16287 h 232341"/>
                <a:gd name="connsiteX12" fmla="*/ 2238375 w 3505200"/>
                <a:gd name="connsiteY12" fmla="*/ 200038 h 232341"/>
                <a:gd name="connsiteX13" fmla="*/ 2628900 w 3505200"/>
                <a:gd name="connsiteY13" fmla="*/ 180988 h 232341"/>
                <a:gd name="connsiteX14" fmla="*/ 2727055 w 3505200"/>
                <a:gd name="connsiteY14" fmla="*/ 13511 h 232341"/>
                <a:gd name="connsiteX15" fmla="*/ 2800350 w 3505200"/>
                <a:gd name="connsiteY15" fmla="*/ 219088 h 232341"/>
                <a:gd name="connsiteX16" fmla="*/ 3162300 w 3505200"/>
                <a:gd name="connsiteY16" fmla="*/ 190513 h 232341"/>
                <a:gd name="connsiteX17" fmla="*/ 3271304 w 3505200"/>
                <a:gd name="connsiteY17" fmla="*/ 16287 h 232341"/>
                <a:gd name="connsiteX18" fmla="*/ 3352800 w 3505200"/>
                <a:gd name="connsiteY18" fmla="*/ 200038 h 232341"/>
                <a:gd name="connsiteX19" fmla="*/ 3505200 w 3505200"/>
                <a:gd name="connsiteY19" fmla="*/ 171463 h 232341"/>
                <a:gd name="connsiteX0" fmla="*/ 0 w 3505200"/>
                <a:gd name="connsiteY0" fmla="*/ 152413 h 242460"/>
                <a:gd name="connsiteX1" fmla="*/ 342900 w 3505200"/>
                <a:gd name="connsiteY1" fmla="*/ 161938 h 242460"/>
                <a:gd name="connsiteX2" fmla="*/ 419100 w 3505200"/>
                <a:gd name="connsiteY2" fmla="*/ 13 h 242460"/>
                <a:gd name="connsiteX3" fmla="*/ 495300 w 3505200"/>
                <a:gd name="connsiteY3" fmla="*/ 171463 h 242460"/>
                <a:gd name="connsiteX4" fmla="*/ 904875 w 3505200"/>
                <a:gd name="connsiteY4" fmla="*/ 171463 h 242460"/>
                <a:gd name="connsiteX5" fmla="*/ 990600 w 3505200"/>
                <a:gd name="connsiteY5" fmla="*/ 13 h 242460"/>
                <a:gd name="connsiteX6" fmla="*/ 1066800 w 3505200"/>
                <a:gd name="connsiteY6" fmla="*/ 180988 h 242460"/>
                <a:gd name="connsiteX7" fmla="*/ 1495425 w 3505200"/>
                <a:gd name="connsiteY7" fmla="*/ 190513 h 242460"/>
                <a:gd name="connsiteX8" fmla="*/ 1600200 w 3505200"/>
                <a:gd name="connsiteY8" fmla="*/ 9538 h 242460"/>
                <a:gd name="connsiteX9" fmla="*/ 1676400 w 3505200"/>
                <a:gd name="connsiteY9" fmla="*/ 171463 h 242460"/>
                <a:gd name="connsiteX10" fmla="*/ 2085975 w 3505200"/>
                <a:gd name="connsiteY10" fmla="*/ 180988 h 242460"/>
                <a:gd name="connsiteX11" fmla="*/ 2163627 w 3505200"/>
                <a:gd name="connsiteY11" fmla="*/ 16287 h 242460"/>
                <a:gd name="connsiteX12" fmla="*/ 2238375 w 3505200"/>
                <a:gd name="connsiteY12" fmla="*/ 200038 h 242460"/>
                <a:gd name="connsiteX13" fmla="*/ 2628900 w 3505200"/>
                <a:gd name="connsiteY13" fmla="*/ 180988 h 242460"/>
                <a:gd name="connsiteX14" fmla="*/ 2727055 w 3505200"/>
                <a:gd name="connsiteY14" fmla="*/ 13511 h 242460"/>
                <a:gd name="connsiteX15" fmla="*/ 2800350 w 3505200"/>
                <a:gd name="connsiteY15" fmla="*/ 219088 h 242460"/>
                <a:gd name="connsiteX16" fmla="*/ 3182803 w 3505200"/>
                <a:gd name="connsiteY16" fmla="*/ 215116 h 242460"/>
                <a:gd name="connsiteX17" fmla="*/ 3271304 w 3505200"/>
                <a:gd name="connsiteY17" fmla="*/ 16287 h 242460"/>
                <a:gd name="connsiteX18" fmla="*/ 3352800 w 3505200"/>
                <a:gd name="connsiteY18" fmla="*/ 200038 h 242460"/>
                <a:gd name="connsiteX19" fmla="*/ 3505200 w 3505200"/>
                <a:gd name="connsiteY19" fmla="*/ 171463 h 242460"/>
                <a:gd name="connsiteX0" fmla="*/ 0 w 3505200"/>
                <a:gd name="connsiteY0" fmla="*/ 152413 h 234124"/>
                <a:gd name="connsiteX1" fmla="*/ 342900 w 3505200"/>
                <a:gd name="connsiteY1" fmla="*/ 161938 h 234124"/>
                <a:gd name="connsiteX2" fmla="*/ 419100 w 3505200"/>
                <a:gd name="connsiteY2" fmla="*/ 13 h 234124"/>
                <a:gd name="connsiteX3" fmla="*/ 495300 w 3505200"/>
                <a:gd name="connsiteY3" fmla="*/ 171463 h 234124"/>
                <a:gd name="connsiteX4" fmla="*/ 904875 w 3505200"/>
                <a:gd name="connsiteY4" fmla="*/ 171463 h 234124"/>
                <a:gd name="connsiteX5" fmla="*/ 990600 w 3505200"/>
                <a:gd name="connsiteY5" fmla="*/ 13 h 234124"/>
                <a:gd name="connsiteX6" fmla="*/ 1066800 w 3505200"/>
                <a:gd name="connsiteY6" fmla="*/ 180988 h 234124"/>
                <a:gd name="connsiteX7" fmla="*/ 1495425 w 3505200"/>
                <a:gd name="connsiteY7" fmla="*/ 190513 h 234124"/>
                <a:gd name="connsiteX8" fmla="*/ 1600200 w 3505200"/>
                <a:gd name="connsiteY8" fmla="*/ 9538 h 234124"/>
                <a:gd name="connsiteX9" fmla="*/ 1676400 w 3505200"/>
                <a:gd name="connsiteY9" fmla="*/ 171463 h 234124"/>
                <a:gd name="connsiteX10" fmla="*/ 2085975 w 3505200"/>
                <a:gd name="connsiteY10" fmla="*/ 180988 h 234124"/>
                <a:gd name="connsiteX11" fmla="*/ 2163627 w 3505200"/>
                <a:gd name="connsiteY11" fmla="*/ 16287 h 234124"/>
                <a:gd name="connsiteX12" fmla="*/ 2238375 w 3505200"/>
                <a:gd name="connsiteY12" fmla="*/ 200038 h 234124"/>
                <a:gd name="connsiteX13" fmla="*/ 2628900 w 3505200"/>
                <a:gd name="connsiteY13" fmla="*/ 180988 h 234124"/>
                <a:gd name="connsiteX14" fmla="*/ 2727055 w 3505200"/>
                <a:gd name="connsiteY14" fmla="*/ 13511 h 234124"/>
                <a:gd name="connsiteX15" fmla="*/ 2800350 w 3505200"/>
                <a:gd name="connsiteY15" fmla="*/ 219088 h 234124"/>
                <a:gd name="connsiteX16" fmla="*/ 3182803 w 3505200"/>
                <a:gd name="connsiteY16" fmla="*/ 215116 h 234124"/>
                <a:gd name="connsiteX17" fmla="*/ 3271304 w 3505200"/>
                <a:gd name="connsiteY17" fmla="*/ 16287 h 234124"/>
                <a:gd name="connsiteX18" fmla="*/ 3352800 w 3505200"/>
                <a:gd name="connsiteY18" fmla="*/ 200038 h 234124"/>
                <a:gd name="connsiteX19" fmla="*/ 3505200 w 3505200"/>
                <a:gd name="connsiteY19" fmla="*/ 171463 h 234124"/>
                <a:gd name="connsiteX0" fmla="*/ 0 w 3505200"/>
                <a:gd name="connsiteY0" fmla="*/ 152413 h 219127"/>
                <a:gd name="connsiteX1" fmla="*/ 342900 w 3505200"/>
                <a:gd name="connsiteY1" fmla="*/ 161938 h 219127"/>
                <a:gd name="connsiteX2" fmla="*/ 419100 w 3505200"/>
                <a:gd name="connsiteY2" fmla="*/ 13 h 219127"/>
                <a:gd name="connsiteX3" fmla="*/ 495300 w 3505200"/>
                <a:gd name="connsiteY3" fmla="*/ 171463 h 219127"/>
                <a:gd name="connsiteX4" fmla="*/ 904875 w 3505200"/>
                <a:gd name="connsiteY4" fmla="*/ 171463 h 219127"/>
                <a:gd name="connsiteX5" fmla="*/ 990600 w 3505200"/>
                <a:gd name="connsiteY5" fmla="*/ 13 h 219127"/>
                <a:gd name="connsiteX6" fmla="*/ 1066800 w 3505200"/>
                <a:gd name="connsiteY6" fmla="*/ 180988 h 219127"/>
                <a:gd name="connsiteX7" fmla="*/ 1495425 w 3505200"/>
                <a:gd name="connsiteY7" fmla="*/ 190513 h 219127"/>
                <a:gd name="connsiteX8" fmla="*/ 1600200 w 3505200"/>
                <a:gd name="connsiteY8" fmla="*/ 9538 h 219127"/>
                <a:gd name="connsiteX9" fmla="*/ 1676400 w 3505200"/>
                <a:gd name="connsiteY9" fmla="*/ 171463 h 219127"/>
                <a:gd name="connsiteX10" fmla="*/ 2085975 w 3505200"/>
                <a:gd name="connsiteY10" fmla="*/ 180988 h 219127"/>
                <a:gd name="connsiteX11" fmla="*/ 2163627 w 3505200"/>
                <a:gd name="connsiteY11" fmla="*/ 16287 h 219127"/>
                <a:gd name="connsiteX12" fmla="*/ 2238375 w 3505200"/>
                <a:gd name="connsiteY12" fmla="*/ 200038 h 219127"/>
                <a:gd name="connsiteX13" fmla="*/ 2628900 w 3505200"/>
                <a:gd name="connsiteY13" fmla="*/ 180988 h 219127"/>
                <a:gd name="connsiteX14" fmla="*/ 2727055 w 3505200"/>
                <a:gd name="connsiteY14" fmla="*/ 13511 h 219127"/>
                <a:gd name="connsiteX15" fmla="*/ 2800350 w 3505200"/>
                <a:gd name="connsiteY15" fmla="*/ 219088 h 219127"/>
                <a:gd name="connsiteX16" fmla="*/ 3182803 w 3505200"/>
                <a:gd name="connsiteY16" fmla="*/ 215116 h 219127"/>
                <a:gd name="connsiteX17" fmla="*/ 3271304 w 3505200"/>
                <a:gd name="connsiteY17" fmla="*/ 16287 h 219127"/>
                <a:gd name="connsiteX18" fmla="*/ 3352800 w 3505200"/>
                <a:gd name="connsiteY18" fmla="*/ 200038 h 219127"/>
                <a:gd name="connsiteX19" fmla="*/ 3505200 w 3505200"/>
                <a:gd name="connsiteY19" fmla="*/ 171463 h 219127"/>
                <a:gd name="connsiteX0" fmla="*/ 0 w 3505200"/>
                <a:gd name="connsiteY0" fmla="*/ 152413 h 231861"/>
                <a:gd name="connsiteX1" fmla="*/ 342900 w 3505200"/>
                <a:gd name="connsiteY1" fmla="*/ 161938 h 231861"/>
                <a:gd name="connsiteX2" fmla="*/ 419100 w 3505200"/>
                <a:gd name="connsiteY2" fmla="*/ 13 h 231861"/>
                <a:gd name="connsiteX3" fmla="*/ 495300 w 3505200"/>
                <a:gd name="connsiteY3" fmla="*/ 171463 h 231861"/>
                <a:gd name="connsiteX4" fmla="*/ 904875 w 3505200"/>
                <a:gd name="connsiteY4" fmla="*/ 171463 h 231861"/>
                <a:gd name="connsiteX5" fmla="*/ 990600 w 3505200"/>
                <a:gd name="connsiteY5" fmla="*/ 13 h 231861"/>
                <a:gd name="connsiteX6" fmla="*/ 1066800 w 3505200"/>
                <a:gd name="connsiteY6" fmla="*/ 180988 h 231861"/>
                <a:gd name="connsiteX7" fmla="*/ 1495425 w 3505200"/>
                <a:gd name="connsiteY7" fmla="*/ 190513 h 231861"/>
                <a:gd name="connsiteX8" fmla="*/ 1600200 w 3505200"/>
                <a:gd name="connsiteY8" fmla="*/ 9538 h 231861"/>
                <a:gd name="connsiteX9" fmla="*/ 1676400 w 3505200"/>
                <a:gd name="connsiteY9" fmla="*/ 171463 h 231861"/>
                <a:gd name="connsiteX10" fmla="*/ 2085975 w 3505200"/>
                <a:gd name="connsiteY10" fmla="*/ 180988 h 231861"/>
                <a:gd name="connsiteX11" fmla="*/ 2163627 w 3505200"/>
                <a:gd name="connsiteY11" fmla="*/ 16287 h 231861"/>
                <a:gd name="connsiteX12" fmla="*/ 2238375 w 3505200"/>
                <a:gd name="connsiteY12" fmla="*/ 200038 h 231861"/>
                <a:gd name="connsiteX13" fmla="*/ 2628900 w 3505200"/>
                <a:gd name="connsiteY13" fmla="*/ 213792 h 231861"/>
                <a:gd name="connsiteX14" fmla="*/ 2727055 w 3505200"/>
                <a:gd name="connsiteY14" fmla="*/ 13511 h 231861"/>
                <a:gd name="connsiteX15" fmla="*/ 2800350 w 3505200"/>
                <a:gd name="connsiteY15" fmla="*/ 219088 h 231861"/>
                <a:gd name="connsiteX16" fmla="*/ 3182803 w 3505200"/>
                <a:gd name="connsiteY16" fmla="*/ 215116 h 231861"/>
                <a:gd name="connsiteX17" fmla="*/ 3271304 w 3505200"/>
                <a:gd name="connsiteY17" fmla="*/ 16287 h 231861"/>
                <a:gd name="connsiteX18" fmla="*/ 3352800 w 3505200"/>
                <a:gd name="connsiteY18" fmla="*/ 200038 h 231861"/>
                <a:gd name="connsiteX19" fmla="*/ 3505200 w 3505200"/>
                <a:gd name="connsiteY19" fmla="*/ 171463 h 231861"/>
                <a:gd name="connsiteX0" fmla="*/ 0 w 3505200"/>
                <a:gd name="connsiteY0" fmla="*/ 152413 h 221693"/>
                <a:gd name="connsiteX1" fmla="*/ 342900 w 3505200"/>
                <a:gd name="connsiteY1" fmla="*/ 161938 h 221693"/>
                <a:gd name="connsiteX2" fmla="*/ 419100 w 3505200"/>
                <a:gd name="connsiteY2" fmla="*/ 13 h 221693"/>
                <a:gd name="connsiteX3" fmla="*/ 495300 w 3505200"/>
                <a:gd name="connsiteY3" fmla="*/ 171463 h 221693"/>
                <a:gd name="connsiteX4" fmla="*/ 904875 w 3505200"/>
                <a:gd name="connsiteY4" fmla="*/ 171463 h 221693"/>
                <a:gd name="connsiteX5" fmla="*/ 990600 w 3505200"/>
                <a:gd name="connsiteY5" fmla="*/ 13 h 221693"/>
                <a:gd name="connsiteX6" fmla="*/ 1066800 w 3505200"/>
                <a:gd name="connsiteY6" fmla="*/ 180988 h 221693"/>
                <a:gd name="connsiteX7" fmla="*/ 1495425 w 3505200"/>
                <a:gd name="connsiteY7" fmla="*/ 190513 h 221693"/>
                <a:gd name="connsiteX8" fmla="*/ 1600200 w 3505200"/>
                <a:gd name="connsiteY8" fmla="*/ 9538 h 221693"/>
                <a:gd name="connsiteX9" fmla="*/ 1676400 w 3505200"/>
                <a:gd name="connsiteY9" fmla="*/ 171463 h 221693"/>
                <a:gd name="connsiteX10" fmla="*/ 2085975 w 3505200"/>
                <a:gd name="connsiteY10" fmla="*/ 180988 h 221693"/>
                <a:gd name="connsiteX11" fmla="*/ 2163627 w 3505200"/>
                <a:gd name="connsiteY11" fmla="*/ 16287 h 221693"/>
                <a:gd name="connsiteX12" fmla="*/ 2238375 w 3505200"/>
                <a:gd name="connsiteY12" fmla="*/ 200038 h 221693"/>
                <a:gd name="connsiteX13" fmla="*/ 2628900 w 3505200"/>
                <a:gd name="connsiteY13" fmla="*/ 213792 h 221693"/>
                <a:gd name="connsiteX14" fmla="*/ 2727055 w 3505200"/>
                <a:gd name="connsiteY14" fmla="*/ 13511 h 221693"/>
                <a:gd name="connsiteX15" fmla="*/ 2800350 w 3505200"/>
                <a:gd name="connsiteY15" fmla="*/ 219088 h 221693"/>
                <a:gd name="connsiteX16" fmla="*/ 3182803 w 3505200"/>
                <a:gd name="connsiteY16" fmla="*/ 215116 h 221693"/>
                <a:gd name="connsiteX17" fmla="*/ 3271304 w 3505200"/>
                <a:gd name="connsiteY17" fmla="*/ 16287 h 221693"/>
                <a:gd name="connsiteX18" fmla="*/ 3352800 w 3505200"/>
                <a:gd name="connsiteY18" fmla="*/ 200038 h 221693"/>
                <a:gd name="connsiteX19" fmla="*/ 3505200 w 3505200"/>
                <a:gd name="connsiteY19" fmla="*/ 171463 h 221693"/>
                <a:gd name="connsiteX0" fmla="*/ 0 w 3505200"/>
                <a:gd name="connsiteY0" fmla="*/ 152413 h 221693"/>
                <a:gd name="connsiteX1" fmla="*/ 342900 w 3505200"/>
                <a:gd name="connsiteY1" fmla="*/ 161938 h 221693"/>
                <a:gd name="connsiteX2" fmla="*/ 419100 w 3505200"/>
                <a:gd name="connsiteY2" fmla="*/ 13 h 221693"/>
                <a:gd name="connsiteX3" fmla="*/ 495300 w 3505200"/>
                <a:gd name="connsiteY3" fmla="*/ 171463 h 221693"/>
                <a:gd name="connsiteX4" fmla="*/ 904875 w 3505200"/>
                <a:gd name="connsiteY4" fmla="*/ 171463 h 221693"/>
                <a:gd name="connsiteX5" fmla="*/ 990600 w 3505200"/>
                <a:gd name="connsiteY5" fmla="*/ 13 h 221693"/>
                <a:gd name="connsiteX6" fmla="*/ 1066800 w 3505200"/>
                <a:gd name="connsiteY6" fmla="*/ 180988 h 221693"/>
                <a:gd name="connsiteX7" fmla="*/ 1495425 w 3505200"/>
                <a:gd name="connsiteY7" fmla="*/ 190513 h 221693"/>
                <a:gd name="connsiteX8" fmla="*/ 1600200 w 3505200"/>
                <a:gd name="connsiteY8" fmla="*/ 9538 h 221693"/>
                <a:gd name="connsiteX9" fmla="*/ 1676400 w 3505200"/>
                <a:gd name="connsiteY9" fmla="*/ 171463 h 221693"/>
                <a:gd name="connsiteX10" fmla="*/ 2085975 w 3505200"/>
                <a:gd name="connsiteY10" fmla="*/ 180988 h 221693"/>
                <a:gd name="connsiteX11" fmla="*/ 2163627 w 3505200"/>
                <a:gd name="connsiteY11" fmla="*/ 16287 h 221693"/>
                <a:gd name="connsiteX12" fmla="*/ 2238375 w 3505200"/>
                <a:gd name="connsiteY12" fmla="*/ 200038 h 221693"/>
                <a:gd name="connsiteX13" fmla="*/ 2628900 w 3505200"/>
                <a:gd name="connsiteY13" fmla="*/ 213792 h 221693"/>
                <a:gd name="connsiteX14" fmla="*/ 2727055 w 3505200"/>
                <a:gd name="connsiteY14" fmla="*/ 13511 h 221693"/>
                <a:gd name="connsiteX15" fmla="*/ 2800350 w 3505200"/>
                <a:gd name="connsiteY15" fmla="*/ 219088 h 221693"/>
                <a:gd name="connsiteX16" fmla="*/ 3182803 w 3505200"/>
                <a:gd name="connsiteY16" fmla="*/ 215116 h 221693"/>
                <a:gd name="connsiteX17" fmla="*/ 3271304 w 3505200"/>
                <a:gd name="connsiteY17" fmla="*/ 16287 h 221693"/>
                <a:gd name="connsiteX18" fmla="*/ 3352800 w 3505200"/>
                <a:gd name="connsiteY18" fmla="*/ 200038 h 221693"/>
                <a:gd name="connsiteX19" fmla="*/ 3505200 w 3505200"/>
                <a:gd name="connsiteY19" fmla="*/ 171463 h 221693"/>
                <a:gd name="connsiteX0" fmla="*/ 0 w 3505200"/>
                <a:gd name="connsiteY0" fmla="*/ 152413 h 221693"/>
                <a:gd name="connsiteX1" fmla="*/ 342900 w 3505200"/>
                <a:gd name="connsiteY1" fmla="*/ 161938 h 221693"/>
                <a:gd name="connsiteX2" fmla="*/ 419100 w 3505200"/>
                <a:gd name="connsiteY2" fmla="*/ 13 h 221693"/>
                <a:gd name="connsiteX3" fmla="*/ 495300 w 3505200"/>
                <a:gd name="connsiteY3" fmla="*/ 171463 h 221693"/>
                <a:gd name="connsiteX4" fmla="*/ 904875 w 3505200"/>
                <a:gd name="connsiteY4" fmla="*/ 171463 h 221693"/>
                <a:gd name="connsiteX5" fmla="*/ 990600 w 3505200"/>
                <a:gd name="connsiteY5" fmla="*/ 13 h 221693"/>
                <a:gd name="connsiteX6" fmla="*/ 1066800 w 3505200"/>
                <a:gd name="connsiteY6" fmla="*/ 180988 h 221693"/>
                <a:gd name="connsiteX7" fmla="*/ 1495425 w 3505200"/>
                <a:gd name="connsiteY7" fmla="*/ 190513 h 221693"/>
                <a:gd name="connsiteX8" fmla="*/ 1600200 w 3505200"/>
                <a:gd name="connsiteY8" fmla="*/ 9538 h 221693"/>
                <a:gd name="connsiteX9" fmla="*/ 1676400 w 3505200"/>
                <a:gd name="connsiteY9" fmla="*/ 171463 h 221693"/>
                <a:gd name="connsiteX10" fmla="*/ 2069573 w 3505200"/>
                <a:gd name="connsiteY10" fmla="*/ 213792 h 221693"/>
                <a:gd name="connsiteX11" fmla="*/ 2163627 w 3505200"/>
                <a:gd name="connsiteY11" fmla="*/ 16287 h 221693"/>
                <a:gd name="connsiteX12" fmla="*/ 2238375 w 3505200"/>
                <a:gd name="connsiteY12" fmla="*/ 200038 h 221693"/>
                <a:gd name="connsiteX13" fmla="*/ 2628900 w 3505200"/>
                <a:gd name="connsiteY13" fmla="*/ 213792 h 221693"/>
                <a:gd name="connsiteX14" fmla="*/ 2727055 w 3505200"/>
                <a:gd name="connsiteY14" fmla="*/ 13511 h 221693"/>
                <a:gd name="connsiteX15" fmla="*/ 2800350 w 3505200"/>
                <a:gd name="connsiteY15" fmla="*/ 219088 h 221693"/>
                <a:gd name="connsiteX16" fmla="*/ 3182803 w 3505200"/>
                <a:gd name="connsiteY16" fmla="*/ 215116 h 221693"/>
                <a:gd name="connsiteX17" fmla="*/ 3271304 w 3505200"/>
                <a:gd name="connsiteY17" fmla="*/ 16287 h 221693"/>
                <a:gd name="connsiteX18" fmla="*/ 3352800 w 3505200"/>
                <a:gd name="connsiteY18" fmla="*/ 200038 h 221693"/>
                <a:gd name="connsiteX19" fmla="*/ 3505200 w 3505200"/>
                <a:gd name="connsiteY19" fmla="*/ 171463 h 221693"/>
                <a:gd name="connsiteX0" fmla="*/ 0 w 3505200"/>
                <a:gd name="connsiteY0" fmla="*/ 152413 h 221693"/>
                <a:gd name="connsiteX1" fmla="*/ 342900 w 3505200"/>
                <a:gd name="connsiteY1" fmla="*/ 161938 h 221693"/>
                <a:gd name="connsiteX2" fmla="*/ 419100 w 3505200"/>
                <a:gd name="connsiteY2" fmla="*/ 13 h 221693"/>
                <a:gd name="connsiteX3" fmla="*/ 495300 w 3505200"/>
                <a:gd name="connsiteY3" fmla="*/ 171463 h 221693"/>
                <a:gd name="connsiteX4" fmla="*/ 904875 w 3505200"/>
                <a:gd name="connsiteY4" fmla="*/ 171463 h 221693"/>
                <a:gd name="connsiteX5" fmla="*/ 990600 w 3505200"/>
                <a:gd name="connsiteY5" fmla="*/ 13 h 221693"/>
                <a:gd name="connsiteX6" fmla="*/ 1066800 w 3505200"/>
                <a:gd name="connsiteY6" fmla="*/ 180988 h 221693"/>
                <a:gd name="connsiteX7" fmla="*/ 1495425 w 3505200"/>
                <a:gd name="connsiteY7" fmla="*/ 190513 h 221693"/>
                <a:gd name="connsiteX8" fmla="*/ 1600200 w 3505200"/>
                <a:gd name="connsiteY8" fmla="*/ 9538 h 221693"/>
                <a:gd name="connsiteX9" fmla="*/ 1676400 w 3505200"/>
                <a:gd name="connsiteY9" fmla="*/ 171463 h 221693"/>
                <a:gd name="connsiteX10" fmla="*/ 2069573 w 3505200"/>
                <a:gd name="connsiteY10" fmla="*/ 213792 h 221693"/>
                <a:gd name="connsiteX11" fmla="*/ 2163627 w 3505200"/>
                <a:gd name="connsiteY11" fmla="*/ 16287 h 221693"/>
                <a:gd name="connsiteX12" fmla="*/ 2238375 w 3505200"/>
                <a:gd name="connsiteY12" fmla="*/ 200038 h 221693"/>
                <a:gd name="connsiteX13" fmla="*/ 2628900 w 3505200"/>
                <a:gd name="connsiteY13" fmla="*/ 213792 h 221693"/>
                <a:gd name="connsiteX14" fmla="*/ 2727055 w 3505200"/>
                <a:gd name="connsiteY14" fmla="*/ 13511 h 221693"/>
                <a:gd name="connsiteX15" fmla="*/ 2800350 w 3505200"/>
                <a:gd name="connsiteY15" fmla="*/ 219088 h 221693"/>
                <a:gd name="connsiteX16" fmla="*/ 3182803 w 3505200"/>
                <a:gd name="connsiteY16" fmla="*/ 215116 h 221693"/>
                <a:gd name="connsiteX17" fmla="*/ 3271304 w 3505200"/>
                <a:gd name="connsiteY17" fmla="*/ 16287 h 221693"/>
                <a:gd name="connsiteX18" fmla="*/ 3352800 w 3505200"/>
                <a:gd name="connsiteY18" fmla="*/ 200038 h 221693"/>
                <a:gd name="connsiteX19" fmla="*/ 3505200 w 3505200"/>
                <a:gd name="connsiteY19" fmla="*/ 171463 h 221693"/>
                <a:gd name="connsiteX0" fmla="*/ 0 w 3505200"/>
                <a:gd name="connsiteY0" fmla="*/ 152413 h 226938"/>
                <a:gd name="connsiteX1" fmla="*/ 342900 w 3505200"/>
                <a:gd name="connsiteY1" fmla="*/ 161938 h 226938"/>
                <a:gd name="connsiteX2" fmla="*/ 419100 w 3505200"/>
                <a:gd name="connsiteY2" fmla="*/ 13 h 226938"/>
                <a:gd name="connsiteX3" fmla="*/ 495300 w 3505200"/>
                <a:gd name="connsiteY3" fmla="*/ 171463 h 226938"/>
                <a:gd name="connsiteX4" fmla="*/ 904875 w 3505200"/>
                <a:gd name="connsiteY4" fmla="*/ 171463 h 226938"/>
                <a:gd name="connsiteX5" fmla="*/ 990600 w 3505200"/>
                <a:gd name="connsiteY5" fmla="*/ 13 h 226938"/>
                <a:gd name="connsiteX6" fmla="*/ 1066800 w 3505200"/>
                <a:gd name="connsiteY6" fmla="*/ 180988 h 226938"/>
                <a:gd name="connsiteX7" fmla="*/ 1495425 w 3505200"/>
                <a:gd name="connsiteY7" fmla="*/ 190513 h 226938"/>
                <a:gd name="connsiteX8" fmla="*/ 1600200 w 3505200"/>
                <a:gd name="connsiteY8" fmla="*/ 9538 h 226938"/>
                <a:gd name="connsiteX9" fmla="*/ 1696902 w 3505200"/>
                <a:gd name="connsiteY9" fmla="*/ 200166 h 226938"/>
                <a:gd name="connsiteX10" fmla="*/ 2069573 w 3505200"/>
                <a:gd name="connsiteY10" fmla="*/ 213792 h 226938"/>
                <a:gd name="connsiteX11" fmla="*/ 2163627 w 3505200"/>
                <a:gd name="connsiteY11" fmla="*/ 16287 h 226938"/>
                <a:gd name="connsiteX12" fmla="*/ 2238375 w 3505200"/>
                <a:gd name="connsiteY12" fmla="*/ 200038 h 226938"/>
                <a:gd name="connsiteX13" fmla="*/ 2628900 w 3505200"/>
                <a:gd name="connsiteY13" fmla="*/ 213792 h 226938"/>
                <a:gd name="connsiteX14" fmla="*/ 2727055 w 3505200"/>
                <a:gd name="connsiteY14" fmla="*/ 13511 h 226938"/>
                <a:gd name="connsiteX15" fmla="*/ 2800350 w 3505200"/>
                <a:gd name="connsiteY15" fmla="*/ 219088 h 226938"/>
                <a:gd name="connsiteX16" fmla="*/ 3182803 w 3505200"/>
                <a:gd name="connsiteY16" fmla="*/ 215116 h 226938"/>
                <a:gd name="connsiteX17" fmla="*/ 3271304 w 3505200"/>
                <a:gd name="connsiteY17" fmla="*/ 16287 h 226938"/>
                <a:gd name="connsiteX18" fmla="*/ 3352800 w 3505200"/>
                <a:gd name="connsiteY18" fmla="*/ 200038 h 226938"/>
                <a:gd name="connsiteX19" fmla="*/ 3505200 w 3505200"/>
                <a:gd name="connsiteY19" fmla="*/ 171463 h 226938"/>
                <a:gd name="connsiteX0" fmla="*/ 0 w 3505200"/>
                <a:gd name="connsiteY0" fmla="*/ 152413 h 226938"/>
                <a:gd name="connsiteX1" fmla="*/ 342900 w 3505200"/>
                <a:gd name="connsiteY1" fmla="*/ 161938 h 226938"/>
                <a:gd name="connsiteX2" fmla="*/ 419100 w 3505200"/>
                <a:gd name="connsiteY2" fmla="*/ 13 h 226938"/>
                <a:gd name="connsiteX3" fmla="*/ 495300 w 3505200"/>
                <a:gd name="connsiteY3" fmla="*/ 171463 h 226938"/>
                <a:gd name="connsiteX4" fmla="*/ 904875 w 3505200"/>
                <a:gd name="connsiteY4" fmla="*/ 171463 h 226938"/>
                <a:gd name="connsiteX5" fmla="*/ 990600 w 3505200"/>
                <a:gd name="connsiteY5" fmla="*/ 13 h 226938"/>
                <a:gd name="connsiteX6" fmla="*/ 1066800 w 3505200"/>
                <a:gd name="connsiteY6" fmla="*/ 180988 h 226938"/>
                <a:gd name="connsiteX7" fmla="*/ 1495425 w 3505200"/>
                <a:gd name="connsiteY7" fmla="*/ 190513 h 226938"/>
                <a:gd name="connsiteX8" fmla="*/ 1600200 w 3505200"/>
                <a:gd name="connsiteY8" fmla="*/ 9538 h 226938"/>
                <a:gd name="connsiteX9" fmla="*/ 1696902 w 3505200"/>
                <a:gd name="connsiteY9" fmla="*/ 200166 h 226938"/>
                <a:gd name="connsiteX10" fmla="*/ 2069573 w 3505200"/>
                <a:gd name="connsiteY10" fmla="*/ 213792 h 226938"/>
                <a:gd name="connsiteX11" fmla="*/ 2163627 w 3505200"/>
                <a:gd name="connsiteY11" fmla="*/ 16287 h 226938"/>
                <a:gd name="connsiteX12" fmla="*/ 2238375 w 3505200"/>
                <a:gd name="connsiteY12" fmla="*/ 200038 h 226938"/>
                <a:gd name="connsiteX13" fmla="*/ 2628900 w 3505200"/>
                <a:gd name="connsiteY13" fmla="*/ 213792 h 226938"/>
                <a:gd name="connsiteX14" fmla="*/ 2727055 w 3505200"/>
                <a:gd name="connsiteY14" fmla="*/ 13511 h 226938"/>
                <a:gd name="connsiteX15" fmla="*/ 2800350 w 3505200"/>
                <a:gd name="connsiteY15" fmla="*/ 219088 h 226938"/>
                <a:gd name="connsiteX16" fmla="*/ 3182803 w 3505200"/>
                <a:gd name="connsiteY16" fmla="*/ 215116 h 226938"/>
                <a:gd name="connsiteX17" fmla="*/ 3271304 w 3505200"/>
                <a:gd name="connsiteY17" fmla="*/ 16287 h 226938"/>
                <a:gd name="connsiteX18" fmla="*/ 3352800 w 3505200"/>
                <a:gd name="connsiteY18" fmla="*/ 200038 h 226938"/>
                <a:gd name="connsiteX19" fmla="*/ 3505200 w 3505200"/>
                <a:gd name="connsiteY19" fmla="*/ 171463 h 226938"/>
                <a:gd name="connsiteX0" fmla="*/ 0 w 3505200"/>
                <a:gd name="connsiteY0" fmla="*/ 152413 h 226938"/>
                <a:gd name="connsiteX1" fmla="*/ 342900 w 3505200"/>
                <a:gd name="connsiteY1" fmla="*/ 161938 h 226938"/>
                <a:gd name="connsiteX2" fmla="*/ 419100 w 3505200"/>
                <a:gd name="connsiteY2" fmla="*/ 13 h 226938"/>
                <a:gd name="connsiteX3" fmla="*/ 495300 w 3505200"/>
                <a:gd name="connsiteY3" fmla="*/ 171463 h 226938"/>
                <a:gd name="connsiteX4" fmla="*/ 904875 w 3505200"/>
                <a:gd name="connsiteY4" fmla="*/ 171463 h 226938"/>
                <a:gd name="connsiteX5" fmla="*/ 990600 w 3505200"/>
                <a:gd name="connsiteY5" fmla="*/ 13 h 226938"/>
                <a:gd name="connsiteX6" fmla="*/ 1066800 w 3505200"/>
                <a:gd name="connsiteY6" fmla="*/ 180988 h 226938"/>
                <a:gd name="connsiteX7" fmla="*/ 1495425 w 3505200"/>
                <a:gd name="connsiteY7" fmla="*/ 190513 h 226938"/>
                <a:gd name="connsiteX8" fmla="*/ 1600200 w 3505200"/>
                <a:gd name="connsiteY8" fmla="*/ 9538 h 226938"/>
                <a:gd name="connsiteX9" fmla="*/ 1696902 w 3505200"/>
                <a:gd name="connsiteY9" fmla="*/ 200166 h 226938"/>
                <a:gd name="connsiteX10" fmla="*/ 2069573 w 3505200"/>
                <a:gd name="connsiteY10" fmla="*/ 213792 h 226938"/>
                <a:gd name="connsiteX11" fmla="*/ 2163627 w 3505200"/>
                <a:gd name="connsiteY11" fmla="*/ 16287 h 226938"/>
                <a:gd name="connsiteX12" fmla="*/ 2238375 w 3505200"/>
                <a:gd name="connsiteY12" fmla="*/ 200038 h 226938"/>
                <a:gd name="connsiteX13" fmla="*/ 2628900 w 3505200"/>
                <a:gd name="connsiteY13" fmla="*/ 213792 h 226938"/>
                <a:gd name="connsiteX14" fmla="*/ 2727055 w 3505200"/>
                <a:gd name="connsiteY14" fmla="*/ 13511 h 226938"/>
                <a:gd name="connsiteX15" fmla="*/ 2800350 w 3505200"/>
                <a:gd name="connsiteY15" fmla="*/ 219088 h 226938"/>
                <a:gd name="connsiteX16" fmla="*/ 3182803 w 3505200"/>
                <a:gd name="connsiteY16" fmla="*/ 215116 h 226938"/>
                <a:gd name="connsiteX17" fmla="*/ 3271304 w 3505200"/>
                <a:gd name="connsiteY17" fmla="*/ 16287 h 226938"/>
                <a:gd name="connsiteX18" fmla="*/ 3352800 w 3505200"/>
                <a:gd name="connsiteY18" fmla="*/ 200038 h 226938"/>
                <a:gd name="connsiteX19" fmla="*/ 3505200 w 3505200"/>
                <a:gd name="connsiteY19" fmla="*/ 171463 h 226938"/>
                <a:gd name="connsiteX0" fmla="*/ 0 w 3505200"/>
                <a:gd name="connsiteY0" fmla="*/ 152524 h 227049"/>
                <a:gd name="connsiteX1" fmla="*/ 342900 w 3505200"/>
                <a:gd name="connsiteY1" fmla="*/ 162049 h 227049"/>
                <a:gd name="connsiteX2" fmla="*/ 419100 w 3505200"/>
                <a:gd name="connsiteY2" fmla="*/ 124 h 227049"/>
                <a:gd name="connsiteX3" fmla="*/ 495300 w 3505200"/>
                <a:gd name="connsiteY3" fmla="*/ 171574 h 227049"/>
                <a:gd name="connsiteX4" fmla="*/ 904875 w 3505200"/>
                <a:gd name="connsiteY4" fmla="*/ 171574 h 227049"/>
                <a:gd name="connsiteX5" fmla="*/ 990600 w 3505200"/>
                <a:gd name="connsiteY5" fmla="*/ 124 h 227049"/>
                <a:gd name="connsiteX6" fmla="*/ 1066800 w 3505200"/>
                <a:gd name="connsiteY6" fmla="*/ 201601 h 227049"/>
                <a:gd name="connsiteX7" fmla="*/ 1495425 w 3505200"/>
                <a:gd name="connsiteY7" fmla="*/ 190624 h 227049"/>
                <a:gd name="connsiteX8" fmla="*/ 1600200 w 3505200"/>
                <a:gd name="connsiteY8" fmla="*/ 9649 h 227049"/>
                <a:gd name="connsiteX9" fmla="*/ 1696902 w 3505200"/>
                <a:gd name="connsiteY9" fmla="*/ 200277 h 227049"/>
                <a:gd name="connsiteX10" fmla="*/ 2069573 w 3505200"/>
                <a:gd name="connsiteY10" fmla="*/ 213903 h 227049"/>
                <a:gd name="connsiteX11" fmla="*/ 2163627 w 3505200"/>
                <a:gd name="connsiteY11" fmla="*/ 16398 h 227049"/>
                <a:gd name="connsiteX12" fmla="*/ 2238375 w 3505200"/>
                <a:gd name="connsiteY12" fmla="*/ 200149 h 227049"/>
                <a:gd name="connsiteX13" fmla="*/ 2628900 w 3505200"/>
                <a:gd name="connsiteY13" fmla="*/ 213903 h 227049"/>
                <a:gd name="connsiteX14" fmla="*/ 2727055 w 3505200"/>
                <a:gd name="connsiteY14" fmla="*/ 13622 h 227049"/>
                <a:gd name="connsiteX15" fmla="*/ 2800350 w 3505200"/>
                <a:gd name="connsiteY15" fmla="*/ 219199 h 227049"/>
                <a:gd name="connsiteX16" fmla="*/ 3182803 w 3505200"/>
                <a:gd name="connsiteY16" fmla="*/ 215227 h 227049"/>
                <a:gd name="connsiteX17" fmla="*/ 3271304 w 3505200"/>
                <a:gd name="connsiteY17" fmla="*/ 16398 h 227049"/>
                <a:gd name="connsiteX18" fmla="*/ 3352800 w 3505200"/>
                <a:gd name="connsiteY18" fmla="*/ 200149 h 227049"/>
                <a:gd name="connsiteX19" fmla="*/ 3505200 w 3505200"/>
                <a:gd name="connsiteY19" fmla="*/ 171574 h 227049"/>
                <a:gd name="connsiteX0" fmla="*/ 0 w 3505200"/>
                <a:gd name="connsiteY0" fmla="*/ 152503 h 227028"/>
                <a:gd name="connsiteX1" fmla="*/ 342900 w 3505200"/>
                <a:gd name="connsiteY1" fmla="*/ 162028 h 227028"/>
                <a:gd name="connsiteX2" fmla="*/ 419100 w 3505200"/>
                <a:gd name="connsiteY2" fmla="*/ 103 h 227028"/>
                <a:gd name="connsiteX3" fmla="*/ 495300 w 3505200"/>
                <a:gd name="connsiteY3" fmla="*/ 171553 h 227028"/>
                <a:gd name="connsiteX4" fmla="*/ 904875 w 3505200"/>
                <a:gd name="connsiteY4" fmla="*/ 171553 h 227028"/>
                <a:gd name="connsiteX5" fmla="*/ 990600 w 3505200"/>
                <a:gd name="connsiteY5" fmla="*/ 103 h 227028"/>
                <a:gd name="connsiteX6" fmla="*/ 1066800 w 3505200"/>
                <a:gd name="connsiteY6" fmla="*/ 201580 h 227028"/>
                <a:gd name="connsiteX7" fmla="*/ 1495425 w 3505200"/>
                <a:gd name="connsiteY7" fmla="*/ 190603 h 227028"/>
                <a:gd name="connsiteX8" fmla="*/ 1600200 w 3505200"/>
                <a:gd name="connsiteY8" fmla="*/ 9628 h 227028"/>
                <a:gd name="connsiteX9" fmla="*/ 1696902 w 3505200"/>
                <a:gd name="connsiteY9" fmla="*/ 200256 h 227028"/>
                <a:gd name="connsiteX10" fmla="*/ 2069573 w 3505200"/>
                <a:gd name="connsiteY10" fmla="*/ 213882 h 227028"/>
                <a:gd name="connsiteX11" fmla="*/ 2163627 w 3505200"/>
                <a:gd name="connsiteY11" fmla="*/ 16377 h 227028"/>
                <a:gd name="connsiteX12" fmla="*/ 2238375 w 3505200"/>
                <a:gd name="connsiteY12" fmla="*/ 200128 h 227028"/>
                <a:gd name="connsiteX13" fmla="*/ 2628900 w 3505200"/>
                <a:gd name="connsiteY13" fmla="*/ 213882 h 227028"/>
                <a:gd name="connsiteX14" fmla="*/ 2727055 w 3505200"/>
                <a:gd name="connsiteY14" fmla="*/ 13601 h 227028"/>
                <a:gd name="connsiteX15" fmla="*/ 2800350 w 3505200"/>
                <a:gd name="connsiteY15" fmla="*/ 219178 h 227028"/>
                <a:gd name="connsiteX16" fmla="*/ 3182803 w 3505200"/>
                <a:gd name="connsiteY16" fmla="*/ 215206 h 227028"/>
                <a:gd name="connsiteX17" fmla="*/ 3271304 w 3505200"/>
                <a:gd name="connsiteY17" fmla="*/ 16377 h 227028"/>
                <a:gd name="connsiteX18" fmla="*/ 3352800 w 3505200"/>
                <a:gd name="connsiteY18" fmla="*/ 200128 h 227028"/>
                <a:gd name="connsiteX19" fmla="*/ 3505200 w 3505200"/>
                <a:gd name="connsiteY19" fmla="*/ 171553 h 227028"/>
                <a:gd name="connsiteX0" fmla="*/ 0 w 3505200"/>
                <a:gd name="connsiteY0" fmla="*/ 152414 h 226939"/>
                <a:gd name="connsiteX1" fmla="*/ 342900 w 3505200"/>
                <a:gd name="connsiteY1" fmla="*/ 161939 h 226939"/>
                <a:gd name="connsiteX2" fmla="*/ 419100 w 3505200"/>
                <a:gd name="connsiteY2" fmla="*/ 14 h 226939"/>
                <a:gd name="connsiteX3" fmla="*/ 495300 w 3505200"/>
                <a:gd name="connsiteY3" fmla="*/ 171464 h 226939"/>
                <a:gd name="connsiteX4" fmla="*/ 908975 w 3505200"/>
                <a:gd name="connsiteY4" fmla="*/ 196067 h 226939"/>
                <a:gd name="connsiteX5" fmla="*/ 990600 w 3505200"/>
                <a:gd name="connsiteY5" fmla="*/ 14 h 226939"/>
                <a:gd name="connsiteX6" fmla="*/ 1066800 w 3505200"/>
                <a:gd name="connsiteY6" fmla="*/ 201491 h 226939"/>
                <a:gd name="connsiteX7" fmla="*/ 1495425 w 3505200"/>
                <a:gd name="connsiteY7" fmla="*/ 190514 h 226939"/>
                <a:gd name="connsiteX8" fmla="*/ 1600200 w 3505200"/>
                <a:gd name="connsiteY8" fmla="*/ 9539 h 226939"/>
                <a:gd name="connsiteX9" fmla="*/ 1696902 w 3505200"/>
                <a:gd name="connsiteY9" fmla="*/ 200167 h 226939"/>
                <a:gd name="connsiteX10" fmla="*/ 2069573 w 3505200"/>
                <a:gd name="connsiteY10" fmla="*/ 213793 h 226939"/>
                <a:gd name="connsiteX11" fmla="*/ 2163627 w 3505200"/>
                <a:gd name="connsiteY11" fmla="*/ 16288 h 226939"/>
                <a:gd name="connsiteX12" fmla="*/ 2238375 w 3505200"/>
                <a:gd name="connsiteY12" fmla="*/ 200039 h 226939"/>
                <a:gd name="connsiteX13" fmla="*/ 2628900 w 3505200"/>
                <a:gd name="connsiteY13" fmla="*/ 213793 h 226939"/>
                <a:gd name="connsiteX14" fmla="*/ 2727055 w 3505200"/>
                <a:gd name="connsiteY14" fmla="*/ 13512 h 226939"/>
                <a:gd name="connsiteX15" fmla="*/ 2800350 w 3505200"/>
                <a:gd name="connsiteY15" fmla="*/ 219089 h 226939"/>
                <a:gd name="connsiteX16" fmla="*/ 3182803 w 3505200"/>
                <a:gd name="connsiteY16" fmla="*/ 215117 h 226939"/>
                <a:gd name="connsiteX17" fmla="*/ 3271304 w 3505200"/>
                <a:gd name="connsiteY17" fmla="*/ 16288 h 226939"/>
                <a:gd name="connsiteX18" fmla="*/ 3352800 w 3505200"/>
                <a:gd name="connsiteY18" fmla="*/ 200039 h 226939"/>
                <a:gd name="connsiteX19" fmla="*/ 3505200 w 3505200"/>
                <a:gd name="connsiteY19" fmla="*/ 171464 h 226939"/>
                <a:gd name="connsiteX0" fmla="*/ 0 w 3525702"/>
                <a:gd name="connsiteY0" fmla="*/ 222122 h 226939"/>
                <a:gd name="connsiteX1" fmla="*/ 363402 w 3525702"/>
                <a:gd name="connsiteY1" fmla="*/ 161939 h 226939"/>
                <a:gd name="connsiteX2" fmla="*/ 439602 w 3525702"/>
                <a:gd name="connsiteY2" fmla="*/ 14 h 226939"/>
                <a:gd name="connsiteX3" fmla="*/ 515802 w 3525702"/>
                <a:gd name="connsiteY3" fmla="*/ 171464 h 226939"/>
                <a:gd name="connsiteX4" fmla="*/ 929477 w 3525702"/>
                <a:gd name="connsiteY4" fmla="*/ 196067 h 226939"/>
                <a:gd name="connsiteX5" fmla="*/ 1011102 w 3525702"/>
                <a:gd name="connsiteY5" fmla="*/ 14 h 226939"/>
                <a:gd name="connsiteX6" fmla="*/ 1087302 w 3525702"/>
                <a:gd name="connsiteY6" fmla="*/ 201491 h 226939"/>
                <a:gd name="connsiteX7" fmla="*/ 1515927 w 3525702"/>
                <a:gd name="connsiteY7" fmla="*/ 190514 h 226939"/>
                <a:gd name="connsiteX8" fmla="*/ 1620702 w 3525702"/>
                <a:gd name="connsiteY8" fmla="*/ 9539 h 226939"/>
                <a:gd name="connsiteX9" fmla="*/ 1717404 w 3525702"/>
                <a:gd name="connsiteY9" fmla="*/ 200167 h 226939"/>
                <a:gd name="connsiteX10" fmla="*/ 2090075 w 3525702"/>
                <a:gd name="connsiteY10" fmla="*/ 213793 h 226939"/>
                <a:gd name="connsiteX11" fmla="*/ 2184129 w 3525702"/>
                <a:gd name="connsiteY11" fmla="*/ 16288 h 226939"/>
                <a:gd name="connsiteX12" fmla="*/ 2258877 w 3525702"/>
                <a:gd name="connsiteY12" fmla="*/ 200039 h 226939"/>
                <a:gd name="connsiteX13" fmla="*/ 2649402 w 3525702"/>
                <a:gd name="connsiteY13" fmla="*/ 213793 h 226939"/>
                <a:gd name="connsiteX14" fmla="*/ 2747557 w 3525702"/>
                <a:gd name="connsiteY14" fmla="*/ 13512 h 226939"/>
                <a:gd name="connsiteX15" fmla="*/ 2820852 w 3525702"/>
                <a:gd name="connsiteY15" fmla="*/ 219089 h 226939"/>
                <a:gd name="connsiteX16" fmla="*/ 3203305 w 3525702"/>
                <a:gd name="connsiteY16" fmla="*/ 215117 h 226939"/>
                <a:gd name="connsiteX17" fmla="*/ 3291806 w 3525702"/>
                <a:gd name="connsiteY17" fmla="*/ 16288 h 226939"/>
                <a:gd name="connsiteX18" fmla="*/ 3373302 w 3525702"/>
                <a:gd name="connsiteY18" fmla="*/ 200039 h 226939"/>
                <a:gd name="connsiteX19" fmla="*/ 3525702 w 3525702"/>
                <a:gd name="connsiteY19" fmla="*/ 171464 h 226939"/>
                <a:gd name="connsiteX0" fmla="*/ 0 w 3525702"/>
                <a:gd name="connsiteY0" fmla="*/ 222122 h 226939"/>
                <a:gd name="connsiteX1" fmla="*/ 363402 w 3525702"/>
                <a:gd name="connsiteY1" fmla="*/ 161939 h 226939"/>
                <a:gd name="connsiteX2" fmla="*/ 439602 w 3525702"/>
                <a:gd name="connsiteY2" fmla="*/ 14 h 226939"/>
                <a:gd name="connsiteX3" fmla="*/ 515802 w 3525702"/>
                <a:gd name="connsiteY3" fmla="*/ 171464 h 226939"/>
                <a:gd name="connsiteX4" fmla="*/ 929477 w 3525702"/>
                <a:gd name="connsiteY4" fmla="*/ 196067 h 226939"/>
                <a:gd name="connsiteX5" fmla="*/ 1011102 w 3525702"/>
                <a:gd name="connsiteY5" fmla="*/ 14 h 226939"/>
                <a:gd name="connsiteX6" fmla="*/ 1087302 w 3525702"/>
                <a:gd name="connsiteY6" fmla="*/ 201491 h 226939"/>
                <a:gd name="connsiteX7" fmla="*/ 1515927 w 3525702"/>
                <a:gd name="connsiteY7" fmla="*/ 190514 h 226939"/>
                <a:gd name="connsiteX8" fmla="*/ 1620702 w 3525702"/>
                <a:gd name="connsiteY8" fmla="*/ 9539 h 226939"/>
                <a:gd name="connsiteX9" fmla="*/ 1717404 w 3525702"/>
                <a:gd name="connsiteY9" fmla="*/ 200167 h 226939"/>
                <a:gd name="connsiteX10" fmla="*/ 2090075 w 3525702"/>
                <a:gd name="connsiteY10" fmla="*/ 213793 h 226939"/>
                <a:gd name="connsiteX11" fmla="*/ 2184129 w 3525702"/>
                <a:gd name="connsiteY11" fmla="*/ 16288 h 226939"/>
                <a:gd name="connsiteX12" fmla="*/ 2258877 w 3525702"/>
                <a:gd name="connsiteY12" fmla="*/ 200039 h 226939"/>
                <a:gd name="connsiteX13" fmla="*/ 2649402 w 3525702"/>
                <a:gd name="connsiteY13" fmla="*/ 213793 h 226939"/>
                <a:gd name="connsiteX14" fmla="*/ 2747557 w 3525702"/>
                <a:gd name="connsiteY14" fmla="*/ 13512 h 226939"/>
                <a:gd name="connsiteX15" fmla="*/ 2820852 w 3525702"/>
                <a:gd name="connsiteY15" fmla="*/ 219089 h 226939"/>
                <a:gd name="connsiteX16" fmla="*/ 3203305 w 3525702"/>
                <a:gd name="connsiteY16" fmla="*/ 215117 h 226939"/>
                <a:gd name="connsiteX17" fmla="*/ 3291806 w 3525702"/>
                <a:gd name="connsiteY17" fmla="*/ 16288 h 226939"/>
                <a:gd name="connsiteX18" fmla="*/ 3373302 w 3525702"/>
                <a:gd name="connsiteY18" fmla="*/ 200039 h 226939"/>
                <a:gd name="connsiteX19" fmla="*/ 3525702 w 3525702"/>
                <a:gd name="connsiteY19" fmla="*/ 171464 h 226939"/>
                <a:gd name="connsiteX0" fmla="*/ 0 w 3525702"/>
                <a:gd name="connsiteY0" fmla="*/ 222421 h 236141"/>
                <a:gd name="connsiteX1" fmla="*/ 355201 w 3525702"/>
                <a:gd name="connsiteY1" fmla="*/ 219644 h 236141"/>
                <a:gd name="connsiteX2" fmla="*/ 439602 w 3525702"/>
                <a:gd name="connsiteY2" fmla="*/ 313 h 236141"/>
                <a:gd name="connsiteX3" fmla="*/ 515802 w 3525702"/>
                <a:gd name="connsiteY3" fmla="*/ 171763 h 236141"/>
                <a:gd name="connsiteX4" fmla="*/ 929477 w 3525702"/>
                <a:gd name="connsiteY4" fmla="*/ 196366 h 236141"/>
                <a:gd name="connsiteX5" fmla="*/ 1011102 w 3525702"/>
                <a:gd name="connsiteY5" fmla="*/ 313 h 236141"/>
                <a:gd name="connsiteX6" fmla="*/ 1087302 w 3525702"/>
                <a:gd name="connsiteY6" fmla="*/ 201790 h 236141"/>
                <a:gd name="connsiteX7" fmla="*/ 1515927 w 3525702"/>
                <a:gd name="connsiteY7" fmla="*/ 190813 h 236141"/>
                <a:gd name="connsiteX8" fmla="*/ 1620702 w 3525702"/>
                <a:gd name="connsiteY8" fmla="*/ 9838 h 236141"/>
                <a:gd name="connsiteX9" fmla="*/ 1717404 w 3525702"/>
                <a:gd name="connsiteY9" fmla="*/ 200466 h 236141"/>
                <a:gd name="connsiteX10" fmla="*/ 2090075 w 3525702"/>
                <a:gd name="connsiteY10" fmla="*/ 214092 h 236141"/>
                <a:gd name="connsiteX11" fmla="*/ 2184129 w 3525702"/>
                <a:gd name="connsiteY11" fmla="*/ 16587 h 236141"/>
                <a:gd name="connsiteX12" fmla="*/ 2258877 w 3525702"/>
                <a:gd name="connsiteY12" fmla="*/ 200338 h 236141"/>
                <a:gd name="connsiteX13" fmla="*/ 2649402 w 3525702"/>
                <a:gd name="connsiteY13" fmla="*/ 214092 h 236141"/>
                <a:gd name="connsiteX14" fmla="*/ 2747557 w 3525702"/>
                <a:gd name="connsiteY14" fmla="*/ 13811 h 236141"/>
                <a:gd name="connsiteX15" fmla="*/ 2820852 w 3525702"/>
                <a:gd name="connsiteY15" fmla="*/ 219388 h 236141"/>
                <a:gd name="connsiteX16" fmla="*/ 3203305 w 3525702"/>
                <a:gd name="connsiteY16" fmla="*/ 215416 h 236141"/>
                <a:gd name="connsiteX17" fmla="*/ 3291806 w 3525702"/>
                <a:gd name="connsiteY17" fmla="*/ 16587 h 236141"/>
                <a:gd name="connsiteX18" fmla="*/ 3373302 w 3525702"/>
                <a:gd name="connsiteY18" fmla="*/ 200338 h 236141"/>
                <a:gd name="connsiteX19" fmla="*/ 3525702 w 3525702"/>
                <a:gd name="connsiteY19" fmla="*/ 171763 h 236141"/>
                <a:gd name="connsiteX0" fmla="*/ 0 w 3525702"/>
                <a:gd name="connsiteY0" fmla="*/ 222421 h 227238"/>
                <a:gd name="connsiteX1" fmla="*/ 355201 w 3525702"/>
                <a:gd name="connsiteY1" fmla="*/ 219644 h 227238"/>
                <a:gd name="connsiteX2" fmla="*/ 439602 w 3525702"/>
                <a:gd name="connsiteY2" fmla="*/ 313 h 227238"/>
                <a:gd name="connsiteX3" fmla="*/ 515802 w 3525702"/>
                <a:gd name="connsiteY3" fmla="*/ 171763 h 227238"/>
                <a:gd name="connsiteX4" fmla="*/ 929477 w 3525702"/>
                <a:gd name="connsiteY4" fmla="*/ 196366 h 227238"/>
                <a:gd name="connsiteX5" fmla="*/ 1011102 w 3525702"/>
                <a:gd name="connsiteY5" fmla="*/ 313 h 227238"/>
                <a:gd name="connsiteX6" fmla="*/ 1087302 w 3525702"/>
                <a:gd name="connsiteY6" fmla="*/ 201790 h 227238"/>
                <a:gd name="connsiteX7" fmla="*/ 1515927 w 3525702"/>
                <a:gd name="connsiteY7" fmla="*/ 190813 h 227238"/>
                <a:gd name="connsiteX8" fmla="*/ 1620702 w 3525702"/>
                <a:gd name="connsiteY8" fmla="*/ 9838 h 227238"/>
                <a:gd name="connsiteX9" fmla="*/ 1717404 w 3525702"/>
                <a:gd name="connsiteY9" fmla="*/ 200466 h 227238"/>
                <a:gd name="connsiteX10" fmla="*/ 2090075 w 3525702"/>
                <a:gd name="connsiteY10" fmla="*/ 214092 h 227238"/>
                <a:gd name="connsiteX11" fmla="*/ 2184129 w 3525702"/>
                <a:gd name="connsiteY11" fmla="*/ 16587 h 227238"/>
                <a:gd name="connsiteX12" fmla="*/ 2258877 w 3525702"/>
                <a:gd name="connsiteY12" fmla="*/ 200338 h 227238"/>
                <a:gd name="connsiteX13" fmla="*/ 2649402 w 3525702"/>
                <a:gd name="connsiteY13" fmla="*/ 214092 h 227238"/>
                <a:gd name="connsiteX14" fmla="*/ 2747557 w 3525702"/>
                <a:gd name="connsiteY14" fmla="*/ 13811 h 227238"/>
                <a:gd name="connsiteX15" fmla="*/ 2820852 w 3525702"/>
                <a:gd name="connsiteY15" fmla="*/ 219388 h 227238"/>
                <a:gd name="connsiteX16" fmla="*/ 3203305 w 3525702"/>
                <a:gd name="connsiteY16" fmla="*/ 215416 h 227238"/>
                <a:gd name="connsiteX17" fmla="*/ 3291806 w 3525702"/>
                <a:gd name="connsiteY17" fmla="*/ 16587 h 227238"/>
                <a:gd name="connsiteX18" fmla="*/ 3373302 w 3525702"/>
                <a:gd name="connsiteY18" fmla="*/ 200338 h 227238"/>
                <a:gd name="connsiteX19" fmla="*/ 3525702 w 3525702"/>
                <a:gd name="connsiteY19" fmla="*/ 171763 h 227238"/>
                <a:gd name="connsiteX0" fmla="*/ 0 w 3525702"/>
                <a:gd name="connsiteY0" fmla="*/ 222112 h 233949"/>
                <a:gd name="connsiteX1" fmla="*/ 355201 w 3525702"/>
                <a:gd name="connsiteY1" fmla="*/ 219335 h 233949"/>
                <a:gd name="connsiteX2" fmla="*/ 439602 w 3525702"/>
                <a:gd name="connsiteY2" fmla="*/ 4 h 233949"/>
                <a:gd name="connsiteX3" fmla="*/ 540404 w 3525702"/>
                <a:gd name="connsiteY3" fmla="*/ 216559 h 233949"/>
                <a:gd name="connsiteX4" fmla="*/ 929477 w 3525702"/>
                <a:gd name="connsiteY4" fmla="*/ 196057 h 233949"/>
                <a:gd name="connsiteX5" fmla="*/ 1011102 w 3525702"/>
                <a:gd name="connsiteY5" fmla="*/ 4 h 233949"/>
                <a:gd name="connsiteX6" fmla="*/ 1087302 w 3525702"/>
                <a:gd name="connsiteY6" fmla="*/ 201481 h 233949"/>
                <a:gd name="connsiteX7" fmla="*/ 1515927 w 3525702"/>
                <a:gd name="connsiteY7" fmla="*/ 190504 h 233949"/>
                <a:gd name="connsiteX8" fmla="*/ 1620702 w 3525702"/>
                <a:gd name="connsiteY8" fmla="*/ 9529 h 233949"/>
                <a:gd name="connsiteX9" fmla="*/ 1717404 w 3525702"/>
                <a:gd name="connsiteY9" fmla="*/ 200157 h 233949"/>
                <a:gd name="connsiteX10" fmla="*/ 2090075 w 3525702"/>
                <a:gd name="connsiteY10" fmla="*/ 213783 h 233949"/>
                <a:gd name="connsiteX11" fmla="*/ 2184129 w 3525702"/>
                <a:gd name="connsiteY11" fmla="*/ 16278 h 233949"/>
                <a:gd name="connsiteX12" fmla="*/ 2258877 w 3525702"/>
                <a:gd name="connsiteY12" fmla="*/ 200029 h 233949"/>
                <a:gd name="connsiteX13" fmla="*/ 2649402 w 3525702"/>
                <a:gd name="connsiteY13" fmla="*/ 213783 h 233949"/>
                <a:gd name="connsiteX14" fmla="*/ 2747557 w 3525702"/>
                <a:gd name="connsiteY14" fmla="*/ 13502 h 233949"/>
                <a:gd name="connsiteX15" fmla="*/ 2820852 w 3525702"/>
                <a:gd name="connsiteY15" fmla="*/ 219079 h 233949"/>
                <a:gd name="connsiteX16" fmla="*/ 3203305 w 3525702"/>
                <a:gd name="connsiteY16" fmla="*/ 215107 h 233949"/>
                <a:gd name="connsiteX17" fmla="*/ 3291806 w 3525702"/>
                <a:gd name="connsiteY17" fmla="*/ 16278 h 233949"/>
                <a:gd name="connsiteX18" fmla="*/ 3373302 w 3525702"/>
                <a:gd name="connsiteY18" fmla="*/ 200029 h 233949"/>
                <a:gd name="connsiteX19" fmla="*/ 3525702 w 3525702"/>
                <a:gd name="connsiteY19" fmla="*/ 171454 h 233949"/>
                <a:gd name="connsiteX0" fmla="*/ 0 w 3525702"/>
                <a:gd name="connsiteY0" fmla="*/ 222112 h 226929"/>
                <a:gd name="connsiteX1" fmla="*/ 355201 w 3525702"/>
                <a:gd name="connsiteY1" fmla="*/ 219335 h 226929"/>
                <a:gd name="connsiteX2" fmla="*/ 439602 w 3525702"/>
                <a:gd name="connsiteY2" fmla="*/ 4 h 226929"/>
                <a:gd name="connsiteX3" fmla="*/ 540404 w 3525702"/>
                <a:gd name="connsiteY3" fmla="*/ 216559 h 226929"/>
                <a:gd name="connsiteX4" fmla="*/ 929477 w 3525702"/>
                <a:gd name="connsiteY4" fmla="*/ 196057 h 226929"/>
                <a:gd name="connsiteX5" fmla="*/ 1011102 w 3525702"/>
                <a:gd name="connsiteY5" fmla="*/ 4 h 226929"/>
                <a:gd name="connsiteX6" fmla="*/ 1087302 w 3525702"/>
                <a:gd name="connsiteY6" fmla="*/ 201481 h 226929"/>
                <a:gd name="connsiteX7" fmla="*/ 1515927 w 3525702"/>
                <a:gd name="connsiteY7" fmla="*/ 190504 h 226929"/>
                <a:gd name="connsiteX8" fmla="*/ 1620702 w 3525702"/>
                <a:gd name="connsiteY8" fmla="*/ 9529 h 226929"/>
                <a:gd name="connsiteX9" fmla="*/ 1717404 w 3525702"/>
                <a:gd name="connsiteY9" fmla="*/ 200157 h 226929"/>
                <a:gd name="connsiteX10" fmla="*/ 2090075 w 3525702"/>
                <a:gd name="connsiteY10" fmla="*/ 213783 h 226929"/>
                <a:gd name="connsiteX11" fmla="*/ 2184129 w 3525702"/>
                <a:gd name="connsiteY11" fmla="*/ 16278 h 226929"/>
                <a:gd name="connsiteX12" fmla="*/ 2258877 w 3525702"/>
                <a:gd name="connsiteY12" fmla="*/ 200029 h 226929"/>
                <a:gd name="connsiteX13" fmla="*/ 2649402 w 3525702"/>
                <a:gd name="connsiteY13" fmla="*/ 213783 h 226929"/>
                <a:gd name="connsiteX14" fmla="*/ 2747557 w 3525702"/>
                <a:gd name="connsiteY14" fmla="*/ 13502 h 226929"/>
                <a:gd name="connsiteX15" fmla="*/ 2820852 w 3525702"/>
                <a:gd name="connsiteY15" fmla="*/ 219079 h 226929"/>
                <a:gd name="connsiteX16" fmla="*/ 3203305 w 3525702"/>
                <a:gd name="connsiteY16" fmla="*/ 215107 h 226929"/>
                <a:gd name="connsiteX17" fmla="*/ 3291806 w 3525702"/>
                <a:gd name="connsiteY17" fmla="*/ 16278 h 226929"/>
                <a:gd name="connsiteX18" fmla="*/ 3373302 w 3525702"/>
                <a:gd name="connsiteY18" fmla="*/ 200029 h 226929"/>
                <a:gd name="connsiteX19" fmla="*/ 3525702 w 3525702"/>
                <a:gd name="connsiteY19" fmla="*/ 171454 h 226929"/>
                <a:gd name="connsiteX0" fmla="*/ 0 w 3525702"/>
                <a:gd name="connsiteY0" fmla="*/ 222112 h 226929"/>
                <a:gd name="connsiteX1" fmla="*/ 355201 w 3525702"/>
                <a:gd name="connsiteY1" fmla="*/ 219335 h 226929"/>
                <a:gd name="connsiteX2" fmla="*/ 439602 w 3525702"/>
                <a:gd name="connsiteY2" fmla="*/ 4 h 226929"/>
                <a:gd name="connsiteX3" fmla="*/ 540404 w 3525702"/>
                <a:gd name="connsiteY3" fmla="*/ 216559 h 226929"/>
                <a:gd name="connsiteX4" fmla="*/ 929477 w 3525702"/>
                <a:gd name="connsiteY4" fmla="*/ 196057 h 226929"/>
                <a:gd name="connsiteX5" fmla="*/ 1011102 w 3525702"/>
                <a:gd name="connsiteY5" fmla="*/ 4 h 226929"/>
                <a:gd name="connsiteX6" fmla="*/ 1087302 w 3525702"/>
                <a:gd name="connsiteY6" fmla="*/ 201481 h 226929"/>
                <a:gd name="connsiteX7" fmla="*/ 1515927 w 3525702"/>
                <a:gd name="connsiteY7" fmla="*/ 190504 h 226929"/>
                <a:gd name="connsiteX8" fmla="*/ 1620702 w 3525702"/>
                <a:gd name="connsiteY8" fmla="*/ 9529 h 226929"/>
                <a:gd name="connsiteX9" fmla="*/ 1717404 w 3525702"/>
                <a:gd name="connsiteY9" fmla="*/ 200157 h 226929"/>
                <a:gd name="connsiteX10" fmla="*/ 2090075 w 3525702"/>
                <a:gd name="connsiteY10" fmla="*/ 213783 h 226929"/>
                <a:gd name="connsiteX11" fmla="*/ 2184129 w 3525702"/>
                <a:gd name="connsiteY11" fmla="*/ 16278 h 226929"/>
                <a:gd name="connsiteX12" fmla="*/ 2258877 w 3525702"/>
                <a:gd name="connsiteY12" fmla="*/ 200029 h 226929"/>
                <a:gd name="connsiteX13" fmla="*/ 2649402 w 3525702"/>
                <a:gd name="connsiteY13" fmla="*/ 213783 h 226929"/>
                <a:gd name="connsiteX14" fmla="*/ 2747557 w 3525702"/>
                <a:gd name="connsiteY14" fmla="*/ 13502 h 226929"/>
                <a:gd name="connsiteX15" fmla="*/ 2820852 w 3525702"/>
                <a:gd name="connsiteY15" fmla="*/ 219079 h 226929"/>
                <a:gd name="connsiteX16" fmla="*/ 3203305 w 3525702"/>
                <a:gd name="connsiteY16" fmla="*/ 215107 h 226929"/>
                <a:gd name="connsiteX17" fmla="*/ 3291806 w 3525702"/>
                <a:gd name="connsiteY17" fmla="*/ 16278 h 226929"/>
                <a:gd name="connsiteX18" fmla="*/ 3373302 w 3525702"/>
                <a:gd name="connsiteY18" fmla="*/ 200029 h 226929"/>
                <a:gd name="connsiteX19" fmla="*/ 3525702 w 3525702"/>
                <a:gd name="connsiteY19" fmla="*/ 171454 h 226929"/>
                <a:gd name="connsiteX0" fmla="*/ 0 w 3525702"/>
                <a:gd name="connsiteY0" fmla="*/ 222112 h 226929"/>
                <a:gd name="connsiteX1" fmla="*/ 355201 w 3525702"/>
                <a:gd name="connsiteY1" fmla="*/ 219335 h 226929"/>
                <a:gd name="connsiteX2" fmla="*/ 439602 w 3525702"/>
                <a:gd name="connsiteY2" fmla="*/ 4 h 226929"/>
                <a:gd name="connsiteX3" fmla="*/ 540404 w 3525702"/>
                <a:gd name="connsiteY3" fmla="*/ 216559 h 226929"/>
                <a:gd name="connsiteX4" fmla="*/ 929477 w 3525702"/>
                <a:gd name="connsiteY4" fmla="*/ 196057 h 226929"/>
                <a:gd name="connsiteX5" fmla="*/ 1011102 w 3525702"/>
                <a:gd name="connsiteY5" fmla="*/ 4 h 226929"/>
                <a:gd name="connsiteX6" fmla="*/ 1087302 w 3525702"/>
                <a:gd name="connsiteY6" fmla="*/ 201481 h 226929"/>
                <a:gd name="connsiteX7" fmla="*/ 1515927 w 3525702"/>
                <a:gd name="connsiteY7" fmla="*/ 190504 h 226929"/>
                <a:gd name="connsiteX8" fmla="*/ 1620702 w 3525702"/>
                <a:gd name="connsiteY8" fmla="*/ 9529 h 226929"/>
                <a:gd name="connsiteX9" fmla="*/ 1717404 w 3525702"/>
                <a:gd name="connsiteY9" fmla="*/ 200157 h 226929"/>
                <a:gd name="connsiteX10" fmla="*/ 2090075 w 3525702"/>
                <a:gd name="connsiteY10" fmla="*/ 213783 h 226929"/>
                <a:gd name="connsiteX11" fmla="*/ 2184129 w 3525702"/>
                <a:gd name="connsiteY11" fmla="*/ 16278 h 226929"/>
                <a:gd name="connsiteX12" fmla="*/ 2258877 w 3525702"/>
                <a:gd name="connsiteY12" fmla="*/ 200029 h 226929"/>
                <a:gd name="connsiteX13" fmla="*/ 2649402 w 3525702"/>
                <a:gd name="connsiteY13" fmla="*/ 213783 h 226929"/>
                <a:gd name="connsiteX14" fmla="*/ 2747557 w 3525702"/>
                <a:gd name="connsiteY14" fmla="*/ 13502 h 226929"/>
                <a:gd name="connsiteX15" fmla="*/ 2820852 w 3525702"/>
                <a:gd name="connsiteY15" fmla="*/ 219079 h 226929"/>
                <a:gd name="connsiteX16" fmla="*/ 3203305 w 3525702"/>
                <a:gd name="connsiteY16" fmla="*/ 215107 h 226929"/>
                <a:gd name="connsiteX17" fmla="*/ 3291806 w 3525702"/>
                <a:gd name="connsiteY17" fmla="*/ 16278 h 226929"/>
                <a:gd name="connsiteX18" fmla="*/ 3373302 w 3525702"/>
                <a:gd name="connsiteY18" fmla="*/ 200029 h 226929"/>
                <a:gd name="connsiteX19" fmla="*/ 3525702 w 3525702"/>
                <a:gd name="connsiteY19" fmla="*/ 171454 h 226929"/>
                <a:gd name="connsiteX0" fmla="*/ 0 w 3525702"/>
                <a:gd name="connsiteY0" fmla="*/ 222112 h 226929"/>
                <a:gd name="connsiteX1" fmla="*/ 355201 w 3525702"/>
                <a:gd name="connsiteY1" fmla="*/ 219335 h 226929"/>
                <a:gd name="connsiteX2" fmla="*/ 439602 w 3525702"/>
                <a:gd name="connsiteY2" fmla="*/ 4 h 226929"/>
                <a:gd name="connsiteX3" fmla="*/ 540404 w 3525702"/>
                <a:gd name="connsiteY3" fmla="*/ 216559 h 226929"/>
                <a:gd name="connsiteX4" fmla="*/ 929477 w 3525702"/>
                <a:gd name="connsiteY4" fmla="*/ 196057 h 226929"/>
                <a:gd name="connsiteX5" fmla="*/ 1011102 w 3525702"/>
                <a:gd name="connsiteY5" fmla="*/ 4 h 226929"/>
                <a:gd name="connsiteX6" fmla="*/ 1087302 w 3525702"/>
                <a:gd name="connsiteY6" fmla="*/ 201481 h 226929"/>
                <a:gd name="connsiteX7" fmla="*/ 1515927 w 3525702"/>
                <a:gd name="connsiteY7" fmla="*/ 190504 h 226929"/>
                <a:gd name="connsiteX8" fmla="*/ 1620702 w 3525702"/>
                <a:gd name="connsiteY8" fmla="*/ 9529 h 226929"/>
                <a:gd name="connsiteX9" fmla="*/ 1717404 w 3525702"/>
                <a:gd name="connsiteY9" fmla="*/ 200157 h 226929"/>
                <a:gd name="connsiteX10" fmla="*/ 2090075 w 3525702"/>
                <a:gd name="connsiteY10" fmla="*/ 213783 h 226929"/>
                <a:gd name="connsiteX11" fmla="*/ 2184129 w 3525702"/>
                <a:gd name="connsiteY11" fmla="*/ 16278 h 226929"/>
                <a:gd name="connsiteX12" fmla="*/ 2258877 w 3525702"/>
                <a:gd name="connsiteY12" fmla="*/ 200029 h 226929"/>
                <a:gd name="connsiteX13" fmla="*/ 2649402 w 3525702"/>
                <a:gd name="connsiteY13" fmla="*/ 213783 h 226929"/>
                <a:gd name="connsiteX14" fmla="*/ 2747557 w 3525702"/>
                <a:gd name="connsiteY14" fmla="*/ 13502 h 226929"/>
                <a:gd name="connsiteX15" fmla="*/ 2820852 w 3525702"/>
                <a:gd name="connsiteY15" fmla="*/ 219079 h 226929"/>
                <a:gd name="connsiteX16" fmla="*/ 3203305 w 3525702"/>
                <a:gd name="connsiteY16" fmla="*/ 215107 h 226929"/>
                <a:gd name="connsiteX17" fmla="*/ 3291806 w 3525702"/>
                <a:gd name="connsiteY17" fmla="*/ 16278 h 226929"/>
                <a:gd name="connsiteX18" fmla="*/ 3373302 w 3525702"/>
                <a:gd name="connsiteY18" fmla="*/ 200029 h 226929"/>
                <a:gd name="connsiteX19" fmla="*/ 3525702 w 3525702"/>
                <a:gd name="connsiteY19" fmla="*/ 171454 h 226929"/>
                <a:gd name="connsiteX0" fmla="*/ 0 w 3525702"/>
                <a:gd name="connsiteY0" fmla="*/ 222112 h 226929"/>
                <a:gd name="connsiteX1" fmla="*/ 355201 w 3525702"/>
                <a:gd name="connsiteY1" fmla="*/ 219335 h 226929"/>
                <a:gd name="connsiteX2" fmla="*/ 439602 w 3525702"/>
                <a:gd name="connsiteY2" fmla="*/ 4 h 226929"/>
                <a:gd name="connsiteX3" fmla="*/ 540404 w 3525702"/>
                <a:gd name="connsiteY3" fmla="*/ 216559 h 226929"/>
                <a:gd name="connsiteX4" fmla="*/ 929477 w 3525702"/>
                <a:gd name="connsiteY4" fmla="*/ 196057 h 226929"/>
                <a:gd name="connsiteX5" fmla="*/ 1011102 w 3525702"/>
                <a:gd name="connsiteY5" fmla="*/ 4 h 226929"/>
                <a:gd name="connsiteX6" fmla="*/ 1087302 w 3525702"/>
                <a:gd name="connsiteY6" fmla="*/ 201481 h 226929"/>
                <a:gd name="connsiteX7" fmla="*/ 1528228 w 3525702"/>
                <a:gd name="connsiteY7" fmla="*/ 206906 h 226929"/>
                <a:gd name="connsiteX8" fmla="*/ 1620702 w 3525702"/>
                <a:gd name="connsiteY8" fmla="*/ 9529 h 226929"/>
                <a:gd name="connsiteX9" fmla="*/ 1717404 w 3525702"/>
                <a:gd name="connsiteY9" fmla="*/ 200157 h 226929"/>
                <a:gd name="connsiteX10" fmla="*/ 2090075 w 3525702"/>
                <a:gd name="connsiteY10" fmla="*/ 213783 h 226929"/>
                <a:gd name="connsiteX11" fmla="*/ 2184129 w 3525702"/>
                <a:gd name="connsiteY11" fmla="*/ 16278 h 226929"/>
                <a:gd name="connsiteX12" fmla="*/ 2258877 w 3525702"/>
                <a:gd name="connsiteY12" fmla="*/ 200029 h 226929"/>
                <a:gd name="connsiteX13" fmla="*/ 2649402 w 3525702"/>
                <a:gd name="connsiteY13" fmla="*/ 213783 h 226929"/>
                <a:gd name="connsiteX14" fmla="*/ 2747557 w 3525702"/>
                <a:gd name="connsiteY14" fmla="*/ 13502 h 226929"/>
                <a:gd name="connsiteX15" fmla="*/ 2820852 w 3525702"/>
                <a:gd name="connsiteY15" fmla="*/ 219079 h 226929"/>
                <a:gd name="connsiteX16" fmla="*/ 3203305 w 3525702"/>
                <a:gd name="connsiteY16" fmla="*/ 215107 h 226929"/>
                <a:gd name="connsiteX17" fmla="*/ 3291806 w 3525702"/>
                <a:gd name="connsiteY17" fmla="*/ 16278 h 226929"/>
                <a:gd name="connsiteX18" fmla="*/ 3373302 w 3525702"/>
                <a:gd name="connsiteY18" fmla="*/ 200029 h 226929"/>
                <a:gd name="connsiteX19" fmla="*/ 3525702 w 3525702"/>
                <a:gd name="connsiteY19" fmla="*/ 171454 h 226929"/>
                <a:gd name="connsiteX0" fmla="*/ 0 w 3525702"/>
                <a:gd name="connsiteY0" fmla="*/ 222112 h 224774"/>
                <a:gd name="connsiteX1" fmla="*/ 355201 w 3525702"/>
                <a:gd name="connsiteY1" fmla="*/ 219335 h 224774"/>
                <a:gd name="connsiteX2" fmla="*/ 439602 w 3525702"/>
                <a:gd name="connsiteY2" fmla="*/ 4 h 224774"/>
                <a:gd name="connsiteX3" fmla="*/ 540404 w 3525702"/>
                <a:gd name="connsiteY3" fmla="*/ 216559 h 224774"/>
                <a:gd name="connsiteX4" fmla="*/ 929477 w 3525702"/>
                <a:gd name="connsiteY4" fmla="*/ 196057 h 224774"/>
                <a:gd name="connsiteX5" fmla="*/ 1011102 w 3525702"/>
                <a:gd name="connsiteY5" fmla="*/ 4 h 224774"/>
                <a:gd name="connsiteX6" fmla="*/ 1087302 w 3525702"/>
                <a:gd name="connsiteY6" fmla="*/ 201481 h 224774"/>
                <a:gd name="connsiteX7" fmla="*/ 1528228 w 3525702"/>
                <a:gd name="connsiteY7" fmla="*/ 206906 h 224774"/>
                <a:gd name="connsiteX8" fmla="*/ 1620702 w 3525702"/>
                <a:gd name="connsiteY8" fmla="*/ 9529 h 224774"/>
                <a:gd name="connsiteX9" fmla="*/ 1717404 w 3525702"/>
                <a:gd name="connsiteY9" fmla="*/ 200157 h 224774"/>
                <a:gd name="connsiteX10" fmla="*/ 2090075 w 3525702"/>
                <a:gd name="connsiteY10" fmla="*/ 213783 h 224774"/>
                <a:gd name="connsiteX11" fmla="*/ 2184129 w 3525702"/>
                <a:gd name="connsiteY11" fmla="*/ 16278 h 224774"/>
                <a:gd name="connsiteX12" fmla="*/ 2258877 w 3525702"/>
                <a:gd name="connsiteY12" fmla="*/ 200029 h 224774"/>
                <a:gd name="connsiteX13" fmla="*/ 2649402 w 3525702"/>
                <a:gd name="connsiteY13" fmla="*/ 213783 h 224774"/>
                <a:gd name="connsiteX14" fmla="*/ 2747557 w 3525702"/>
                <a:gd name="connsiteY14" fmla="*/ 13502 h 224774"/>
                <a:gd name="connsiteX15" fmla="*/ 2820852 w 3525702"/>
                <a:gd name="connsiteY15" fmla="*/ 219079 h 224774"/>
                <a:gd name="connsiteX16" fmla="*/ 3203305 w 3525702"/>
                <a:gd name="connsiteY16" fmla="*/ 215107 h 224774"/>
                <a:gd name="connsiteX17" fmla="*/ 3291806 w 3525702"/>
                <a:gd name="connsiteY17" fmla="*/ 16278 h 224774"/>
                <a:gd name="connsiteX18" fmla="*/ 3373302 w 3525702"/>
                <a:gd name="connsiteY18" fmla="*/ 200029 h 224774"/>
                <a:gd name="connsiteX19" fmla="*/ 3525702 w 3525702"/>
                <a:gd name="connsiteY19" fmla="*/ 171454 h 224774"/>
                <a:gd name="connsiteX0" fmla="*/ 0 w 3525702"/>
                <a:gd name="connsiteY0" fmla="*/ 222112 h 222112"/>
                <a:gd name="connsiteX1" fmla="*/ 355201 w 3525702"/>
                <a:gd name="connsiteY1" fmla="*/ 219335 h 222112"/>
                <a:gd name="connsiteX2" fmla="*/ 439602 w 3525702"/>
                <a:gd name="connsiteY2" fmla="*/ 4 h 222112"/>
                <a:gd name="connsiteX3" fmla="*/ 540404 w 3525702"/>
                <a:gd name="connsiteY3" fmla="*/ 216559 h 222112"/>
                <a:gd name="connsiteX4" fmla="*/ 929477 w 3525702"/>
                <a:gd name="connsiteY4" fmla="*/ 196057 h 222112"/>
                <a:gd name="connsiteX5" fmla="*/ 1011102 w 3525702"/>
                <a:gd name="connsiteY5" fmla="*/ 4 h 222112"/>
                <a:gd name="connsiteX6" fmla="*/ 1087302 w 3525702"/>
                <a:gd name="connsiteY6" fmla="*/ 201481 h 222112"/>
                <a:gd name="connsiteX7" fmla="*/ 1528228 w 3525702"/>
                <a:gd name="connsiteY7" fmla="*/ 206906 h 222112"/>
                <a:gd name="connsiteX8" fmla="*/ 1620702 w 3525702"/>
                <a:gd name="connsiteY8" fmla="*/ 9529 h 222112"/>
                <a:gd name="connsiteX9" fmla="*/ 1717404 w 3525702"/>
                <a:gd name="connsiteY9" fmla="*/ 200157 h 222112"/>
                <a:gd name="connsiteX10" fmla="*/ 2090075 w 3525702"/>
                <a:gd name="connsiteY10" fmla="*/ 213783 h 222112"/>
                <a:gd name="connsiteX11" fmla="*/ 2184129 w 3525702"/>
                <a:gd name="connsiteY11" fmla="*/ 16278 h 222112"/>
                <a:gd name="connsiteX12" fmla="*/ 2258877 w 3525702"/>
                <a:gd name="connsiteY12" fmla="*/ 200029 h 222112"/>
                <a:gd name="connsiteX13" fmla="*/ 2649402 w 3525702"/>
                <a:gd name="connsiteY13" fmla="*/ 213783 h 222112"/>
                <a:gd name="connsiteX14" fmla="*/ 2747557 w 3525702"/>
                <a:gd name="connsiteY14" fmla="*/ 13502 h 222112"/>
                <a:gd name="connsiteX15" fmla="*/ 2820852 w 3525702"/>
                <a:gd name="connsiteY15" fmla="*/ 219079 h 222112"/>
                <a:gd name="connsiteX16" fmla="*/ 3203305 w 3525702"/>
                <a:gd name="connsiteY16" fmla="*/ 215107 h 222112"/>
                <a:gd name="connsiteX17" fmla="*/ 3291806 w 3525702"/>
                <a:gd name="connsiteY17" fmla="*/ 16278 h 222112"/>
                <a:gd name="connsiteX18" fmla="*/ 3373302 w 3525702"/>
                <a:gd name="connsiteY18" fmla="*/ 200029 h 222112"/>
                <a:gd name="connsiteX19" fmla="*/ 3525702 w 3525702"/>
                <a:gd name="connsiteY19" fmla="*/ 171454 h 222112"/>
                <a:gd name="connsiteX0" fmla="*/ 0 w 3525702"/>
                <a:gd name="connsiteY0" fmla="*/ 222112 h 222112"/>
                <a:gd name="connsiteX1" fmla="*/ 355201 w 3525702"/>
                <a:gd name="connsiteY1" fmla="*/ 219335 h 222112"/>
                <a:gd name="connsiteX2" fmla="*/ 439602 w 3525702"/>
                <a:gd name="connsiteY2" fmla="*/ 4 h 222112"/>
                <a:gd name="connsiteX3" fmla="*/ 540404 w 3525702"/>
                <a:gd name="connsiteY3" fmla="*/ 216559 h 222112"/>
                <a:gd name="connsiteX4" fmla="*/ 929477 w 3525702"/>
                <a:gd name="connsiteY4" fmla="*/ 196057 h 222112"/>
                <a:gd name="connsiteX5" fmla="*/ 1011102 w 3525702"/>
                <a:gd name="connsiteY5" fmla="*/ 4 h 222112"/>
                <a:gd name="connsiteX6" fmla="*/ 1087302 w 3525702"/>
                <a:gd name="connsiteY6" fmla="*/ 201481 h 222112"/>
                <a:gd name="connsiteX7" fmla="*/ 1528228 w 3525702"/>
                <a:gd name="connsiteY7" fmla="*/ 206906 h 222112"/>
                <a:gd name="connsiteX8" fmla="*/ 1620702 w 3525702"/>
                <a:gd name="connsiteY8" fmla="*/ 9529 h 222112"/>
                <a:gd name="connsiteX9" fmla="*/ 1717404 w 3525702"/>
                <a:gd name="connsiteY9" fmla="*/ 200157 h 222112"/>
                <a:gd name="connsiteX10" fmla="*/ 2094175 w 3525702"/>
                <a:gd name="connsiteY10" fmla="*/ 205582 h 222112"/>
                <a:gd name="connsiteX11" fmla="*/ 2184129 w 3525702"/>
                <a:gd name="connsiteY11" fmla="*/ 16278 h 222112"/>
                <a:gd name="connsiteX12" fmla="*/ 2258877 w 3525702"/>
                <a:gd name="connsiteY12" fmla="*/ 200029 h 222112"/>
                <a:gd name="connsiteX13" fmla="*/ 2649402 w 3525702"/>
                <a:gd name="connsiteY13" fmla="*/ 213783 h 222112"/>
                <a:gd name="connsiteX14" fmla="*/ 2747557 w 3525702"/>
                <a:gd name="connsiteY14" fmla="*/ 13502 h 222112"/>
                <a:gd name="connsiteX15" fmla="*/ 2820852 w 3525702"/>
                <a:gd name="connsiteY15" fmla="*/ 219079 h 222112"/>
                <a:gd name="connsiteX16" fmla="*/ 3203305 w 3525702"/>
                <a:gd name="connsiteY16" fmla="*/ 215107 h 222112"/>
                <a:gd name="connsiteX17" fmla="*/ 3291806 w 3525702"/>
                <a:gd name="connsiteY17" fmla="*/ 16278 h 222112"/>
                <a:gd name="connsiteX18" fmla="*/ 3373302 w 3525702"/>
                <a:gd name="connsiteY18" fmla="*/ 200029 h 222112"/>
                <a:gd name="connsiteX19" fmla="*/ 3525702 w 3525702"/>
                <a:gd name="connsiteY19" fmla="*/ 171454 h 222112"/>
                <a:gd name="connsiteX0" fmla="*/ 0 w 3525702"/>
                <a:gd name="connsiteY0" fmla="*/ 222112 h 222112"/>
                <a:gd name="connsiteX1" fmla="*/ 355201 w 3525702"/>
                <a:gd name="connsiteY1" fmla="*/ 219335 h 222112"/>
                <a:gd name="connsiteX2" fmla="*/ 439602 w 3525702"/>
                <a:gd name="connsiteY2" fmla="*/ 4 h 222112"/>
                <a:gd name="connsiteX3" fmla="*/ 540404 w 3525702"/>
                <a:gd name="connsiteY3" fmla="*/ 216559 h 222112"/>
                <a:gd name="connsiteX4" fmla="*/ 929477 w 3525702"/>
                <a:gd name="connsiteY4" fmla="*/ 196057 h 222112"/>
                <a:gd name="connsiteX5" fmla="*/ 1011102 w 3525702"/>
                <a:gd name="connsiteY5" fmla="*/ 4 h 222112"/>
                <a:gd name="connsiteX6" fmla="*/ 1087302 w 3525702"/>
                <a:gd name="connsiteY6" fmla="*/ 201481 h 222112"/>
                <a:gd name="connsiteX7" fmla="*/ 1528228 w 3525702"/>
                <a:gd name="connsiteY7" fmla="*/ 206906 h 222112"/>
                <a:gd name="connsiteX8" fmla="*/ 1620702 w 3525702"/>
                <a:gd name="connsiteY8" fmla="*/ 9529 h 222112"/>
                <a:gd name="connsiteX9" fmla="*/ 1717404 w 3525702"/>
                <a:gd name="connsiteY9" fmla="*/ 200157 h 222112"/>
                <a:gd name="connsiteX10" fmla="*/ 2094175 w 3525702"/>
                <a:gd name="connsiteY10" fmla="*/ 205582 h 222112"/>
                <a:gd name="connsiteX11" fmla="*/ 2184129 w 3525702"/>
                <a:gd name="connsiteY11" fmla="*/ 16278 h 222112"/>
                <a:gd name="connsiteX12" fmla="*/ 2258877 w 3525702"/>
                <a:gd name="connsiteY12" fmla="*/ 200029 h 222112"/>
                <a:gd name="connsiteX13" fmla="*/ 2649402 w 3525702"/>
                <a:gd name="connsiteY13" fmla="*/ 213783 h 222112"/>
                <a:gd name="connsiteX14" fmla="*/ 2747557 w 3525702"/>
                <a:gd name="connsiteY14" fmla="*/ 13502 h 222112"/>
                <a:gd name="connsiteX15" fmla="*/ 2820852 w 3525702"/>
                <a:gd name="connsiteY15" fmla="*/ 219079 h 222112"/>
                <a:gd name="connsiteX16" fmla="*/ 3203305 w 3525702"/>
                <a:gd name="connsiteY16" fmla="*/ 215107 h 222112"/>
                <a:gd name="connsiteX17" fmla="*/ 3291806 w 3525702"/>
                <a:gd name="connsiteY17" fmla="*/ 16278 h 222112"/>
                <a:gd name="connsiteX18" fmla="*/ 3373302 w 3525702"/>
                <a:gd name="connsiteY18" fmla="*/ 200029 h 222112"/>
                <a:gd name="connsiteX19" fmla="*/ 3525702 w 3525702"/>
                <a:gd name="connsiteY19" fmla="*/ 171454 h 222112"/>
                <a:gd name="connsiteX0" fmla="*/ 0 w 3525702"/>
                <a:gd name="connsiteY0" fmla="*/ 222112 h 227728"/>
                <a:gd name="connsiteX1" fmla="*/ 355201 w 3525702"/>
                <a:gd name="connsiteY1" fmla="*/ 219335 h 227728"/>
                <a:gd name="connsiteX2" fmla="*/ 439602 w 3525702"/>
                <a:gd name="connsiteY2" fmla="*/ 4 h 227728"/>
                <a:gd name="connsiteX3" fmla="*/ 540404 w 3525702"/>
                <a:gd name="connsiteY3" fmla="*/ 216559 h 227728"/>
                <a:gd name="connsiteX4" fmla="*/ 929477 w 3525702"/>
                <a:gd name="connsiteY4" fmla="*/ 196057 h 227728"/>
                <a:gd name="connsiteX5" fmla="*/ 1011102 w 3525702"/>
                <a:gd name="connsiteY5" fmla="*/ 4 h 227728"/>
                <a:gd name="connsiteX6" fmla="*/ 1087302 w 3525702"/>
                <a:gd name="connsiteY6" fmla="*/ 201481 h 227728"/>
                <a:gd name="connsiteX7" fmla="*/ 1528228 w 3525702"/>
                <a:gd name="connsiteY7" fmla="*/ 206906 h 227728"/>
                <a:gd name="connsiteX8" fmla="*/ 1620702 w 3525702"/>
                <a:gd name="connsiteY8" fmla="*/ 9529 h 227728"/>
                <a:gd name="connsiteX9" fmla="*/ 1717404 w 3525702"/>
                <a:gd name="connsiteY9" fmla="*/ 200157 h 227728"/>
                <a:gd name="connsiteX10" fmla="*/ 2094175 w 3525702"/>
                <a:gd name="connsiteY10" fmla="*/ 205582 h 227728"/>
                <a:gd name="connsiteX11" fmla="*/ 2184129 w 3525702"/>
                <a:gd name="connsiteY11" fmla="*/ 16278 h 227728"/>
                <a:gd name="connsiteX12" fmla="*/ 2299881 w 3525702"/>
                <a:gd name="connsiteY12" fmla="*/ 208230 h 227728"/>
                <a:gd name="connsiteX13" fmla="*/ 2649402 w 3525702"/>
                <a:gd name="connsiteY13" fmla="*/ 213783 h 227728"/>
                <a:gd name="connsiteX14" fmla="*/ 2747557 w 3525702"/>
                <a:gd name="connsiteY14" fmla="*/ 13502 h 227728"/>
                <a:gd name="connsiteX15" fmla="*/ 2820852 w 3525702"/>
                <a:gd name="connsiteY15" fmla="*/ 219079 h 227728"/>
                <a:gd name="connsiteX16" fmla="*/ 3203305 w 3525702"/>
                <a:gd name="connsiteY16" fmla="*/ 215107 h 227728"/>
                <a:gd name="connsiteX17" fmla="*/ 3291806 w 3525702"/>
                <a:gd name="connsiteY17" fmla="*/ 16278 h 227728"/>
                <a:gd name="connsiteX18" fmla="*/ 3373302 w 3525702"/>
                <a:gd name="connsiteY18" fmla="*/ 200029 h 227728"/>
                <a:gd name="connsiteX19" fmla="*/ 3525702 w 3525702"/>
                <a:gd name="connsiteY19" fmla="*/ 171454 h 227728"/>
                <a:gd name="connsiteX0" fmla="*/ 0 w 3525702"/>
                <a:gd name="connsiteY0" fmla="*/ 222112 h 222112"/>
                <a:gd name="connsiteX1" fmla="*/ 355201 w 3525702"/>
                <a:gd name="connsiteY1" fmla="*/ 219335 h 222112"/>
                <a:gd name="connsiteX2" fmla="*/ 439602 w 3525702"/>
                <a:gd name="connsiteY2" fmla="*/ 4 h 222112"/>
                <a:gd name="connsiteX3" fmla="*/ 540404 w 3525702"/>
                <a:gd name="connsiteY3" fmla="*/ 216559 h 222112"/>
                <a:gd name="connsiteX4" fmla="*/ 929477 w 3525702"/>
                <a:gd name="connsiteY4" fmla="*/ 196057 h 222112"/>
                <a:gd name="connsiteX5" fmla="*/ 1011102 w 3525702"/>
                <a:gd name="connsiteY5" fmla="*/ 4 h 222112"/>
                <a:gd name="connsiteX6" fmla="*/ 1087302 w 3525702"/>
                <a:gd name="connsiteY6" fmla="*/ 201481 h 222112"/>
                <a:gd name="connsiteX7" fmla="*/ 1528228 w 3525702"/>
                <a:gd name="connsiteY7" fmla="*/ 206906 h 222112"/>
                <a:gd name="connsiteX8" fmla="*/ 1620702 w 3525702"/>
                <a:gd name="connsiteY8" fmla="*/ 9529 h 222112"/>
                <a:gd name="connsiteX9" fmla="*/ 1717404 w 3525702"/>
                <a:gd name="connsiteY9" fmla="*/ 200157 h 222112"/>
                <a:gd name="connsiteX10" fmla="*/ 2094175 w 3525702"/>
                <a:gd name="connsiteY10" fmla="*/ 205582 h 222112"/>
                <a:gd name="connsiteX11" fmla="*/ 2184129 w 3525702"/>
                <a:gd name="connsiteY11" fmla="*/ 16278 h 222112"/>
                <a:gd name="connsiteX12" fmla="*/ 2299881 w 3525702"/>
                <a:gd name="connsiteY12" fmla="*/ 208230 h 222112"/>
                <a:gd name="connsiteX13" fmla="*/ 2649402 w 3525702"/>
                <a:gd name="connsiteY13" fmla="*/ 213783 h 222112"/>
                <a:gd name="connsiteX14" fmla="*/ 2747557 w 3525702"/>
                <a:gd name="connsiteY14" fmla="*/ 13502 h 222112"/>
                <a:gd name="connsiteX15" fmla="*/ 2820852 w 3525702"/>
                <a:gd name="connsiteY15" fmla="*/ 219079 h 222112"/>
                <a:gd name="connsiteX16" fmla="*/ 3203305 w 3525702"/>
                <a:gd name="connsiteY16" fmla="*/ 215107 h 222112"/>
                <a:gd name="connsiteX17" fmla="*/ 3291806 w 3525702"/>
                <a:gd name="connsiteY17" fmla="*/ 16278 h 222112"/>
                <a:gd name="connsiteX18" fmla="*/ 3373302 w 3525702"/>
                <a:gd name="connsiteY18" fmla="*/ 200029 h 222112"/>
                <a:gd name="connsiteX19" fmla="*/ 3525702 w 3525702"/>
                <a:gd name="connsiteY19" fmla="*/ 171454 h 222112"/>
                <a:gd name="connsiteX0" fmla="*/ 0 w 3525702"/>
                <a:gd name="connsiteY0" fmla="*/ 222112 h 223853"/>
                <a:gd name="connsiteX1" fmla="*/ 355201 w 3525702"/>
                <a:gd name="connsiteY1" fmla="*/ 219335 h 223853"/>
                <a:gd name="connsiteX2" fmla="*/ 439602 w 3525702"/>
                <a:gd name="connsiteY2" fmla="*/ 4 h 223853"/>
                <a:gd name="connsiteX3" fmla="*/ 540404 w 3525702"/>
                <a:gd name="connsiteY3" fmla="*/ 216559 h 223853"/>
                <a:gd name="connsiteX4" fmla="*/ 929477 w 3525702"/>
                <a:gd name="connsiteY4" fmla="*/ 196057 h 223853"/>
                <a:gd name="connsiteX5" fmla="*/ 1011102 w 3525702"/>
                <a:gd name="connsiteY5" fmla="*/ 4 h 223853"/>
                <a:gd name="connsiteX6" fmla="*/ 1087302 w 3525702"/>
                <a:gd name="connsiteY6" fmla="*/ 201481 h 223853"/>
                <a:gd name="connsiteX7" fmla="*/ 1528228 w 3525702"/>
                <a:gd name="connsiteY7" fmla="*/ 206906 h 223853"/>
                <a:gd name="connsiteX8" fmla="*/ 1620702 w 3525702"/>
                <a:gd name="connsiteY8" fmla="*/ 9529 h 223853"/>
                <a:gd name="connsiteX9" fmla="*/ 1717404 w 3525702"/>
                <a:gd name="connsiteY9" fmla="*/ 200157 h 223853"/>
                <a:gd name="connsiteX10" fmla="*/ 2094175 w 3525702"/>
                <a:gd name="connsiteY10" fmla="*/ 205582 h 223853"/>
                <a:gd name="connsiteX11" fmla="*/ 2184129 w 3525702"/>
                <a:gd name="connsiteY11" fmla="*/ 16278 h 223853"/>
                <a:gd name="connsiteX12" fmla="*/ 2299881 w 3525702"/>
                <a:gd name="connsiteY12" fmla="*/ 208230 h 223853"/>
                <a:gd name="connsiteX13" fmla="*/ 2628899 w 3525702"/>
                <a:gd name="connsiteY13" fmla="*/ 209683 h 223853"/>
                <a:gd name="connsiteX14" fmla="*/ 2747557 w 3525702"/>
                <a:gd name="connsiteY14" fmla="*/ 13502 h 223853"/>
                <a:gd name="connsiteX15" fmla="*/ 2820852 w 3525702"/>
                <a:gd name="connsiteY15" fmla="*/ 219079 h 223853"/>
                <a:gd name="connsiteX16" fmla="*/ 3203305 w 3525702"/>
                <a:gd name="connsiteY16" fmla="*/ 215107 h 223853"/>
                <a:gd name="connsiteX17" fmla="*/ 3291806 w 3525702"/>
                <a:gd name="connsiteY17" fmla="*/ 16278 h 223853"/>
                <a:gd name="connsiteX18" fmla="*/ 3373302 w 3525702"/>
                <a:gd name="connsiteY18" fmla="*/ 200029 h 223853"/>
                <a:gd name="connsiteX19" fmla="*/ 3525702 w 3525702"/>
                <a:gd name="connsiteY19" fmla="*/ 171454 h 223853"/>
                <a:gd name="connsiteX0" fmla="*/ 0 w 3525702"/>
                <a:gd name="connsiteY0" fmla="*/ 222112 h 226790"/>
                <a:gd name="connsiteX1" fmla="*/ 355201 w 3525702"/>
                <a:gd name="connsiteY1" fmla="*/ 219335 h 226790"/>
                <a:gd name="connsiteX2" fmla="*/ 439602 w 3525702"/>
                <a:gd name="connsiteY2" fmla="*/ 4 h 226790"/>
                <a:gd name="connsiteX3" fmla="*/ 540404 w 3525702"/>
                <a:gd name="connsiteY3" fmla="*/ 216559 h 226790"/>
                <a:gd name="connsiteX4" fmla="*/ 929477 w 3525702"/>
                <a:gd name="connsiteY4" fmla="*/ 196057 h 226790"/>
                <a:gd name="connsiteX5" fmla="*/ 1011102 w 3525702"/>
                <a:gd name="connsiteY5" fmla="*/ 4 h 226790"/>
                <a:gd name="connsiteX6" fmla="*/ 1087302 w 3525702"/>
                <a:gd name="connsiteY6" fmla="*/ 201481 h 226790"/>
                <a:gd name="connsiteX7" fmla="*/ 1528228 w 3525702"/>
                <a:gd name="connsiteY7" fmla="*/ 206906 h 226790"/>
                <a:gd name="connsiteX8" fmla="*/ 1620702 w 3525702"/>
                <a:gd name="connsiteY8" fmla="*/ 9529 h 226790"/>
                <a:gd name="connsiteX9" fmla="*/ 1717404 w 3525702"/>
                <a:gd name="connsiteY9" fmla="*/ 200157 h 226790"/>
                <a:gd name="connsiteX10" fmla="*/ 2094175 w 3525702"/>
                <a:gd name="connsiteY10" fmla="*/ 205582 h 226790"/>
                <a:gd name="connsiteX11" fmla="*/ 2184129 w 3525702"/>
                <a:gd name="connsiteY11" fmla="*/ 16278 h 226790"/>
                <a:gd name="connsiteX12" fmla="*/ 2299881 w 3525702"/>
                <a:gd name="connsiteY12" fmla="*/ 208230 h 226790"/>
                <a:gd name="connsiteX13" fmla="*/ 2628899 w 3525702"/>
                <a:gd name="connsiteY13" fmla="*/ 209683 h 226790"/>
                <a:gd name="connsiteX14" fmla="*/ 2747557 w 3525702"/>
                <a:gd name="connsiteY14" fmla="*/ 13502 h 226790"/>
                <a:gd name="connsiteX15" fmla="*/ 2853655 w 3525702"/>
                <a:gd name="connsiteY15" fmla="*/ 206778 h 226790"/>
                <a:gd name="connsiteX16" fmla="*/ 3203305 w 3525702"/>
                <a:gd name="connsiteY16" fmla="*/ 215107 h 226790"/>
                <a:gd name="connsiteX17" fmla="*/ 3291806 w 3525702"/>
                <a:gd name="connsiteY17" fmla="*/ 16278 h 226790"/>
                <a:gd name="connsiteX18" fmla="*/ 3373302 w 3525702"/>
                <a:gd name="connsiteY18" fmla="*/ 200029 h 226790"/>
                <a:gd name="connsiteX19" fmla="*/ 3525702 w 3525702"/>
                <a:gd name="connsiteY19" fmla="*/ 171454 h 226790"/>
                <a:gd name="connsiteX0" fmla="*/ 0 w 3525702"/>
                <a:gd name="connsiteY0" fmla="*/ 222112 h 235761"/>
                <a:gd name="connsiteX1" fmla="*/ 355201 w 3525702"/>
                <a:gd name="connsiteY1" fmla="*/ 219335 h 235761"/>
                <a:gd name="connsiteX2" fmla="*/ 439602 w 3525702"/>
                <a:gd name="connsiteY2" fmla="*/ 4 h 235761"/>
                <a:gd name="connsiteX3" fmla="*/ 540404 w 3525702"/>
                <a:gd name="connsiteY3" fmla="*/ 216559 h 235761"/>
                <a:gd name="connsiteX4" fmla="*/ 929477 w 3525702"/>
                <a:gd name="connsiteY4" fmla="*/ 196057 h 235761"/>
                <a:gd name="connsiteX5" fmla="*/ 1011102 w 3525702"/>
                <a:gd name="connsiteY5" fmla="*/ 4 h 235761"/>
                <a:gd name="connsiteX6" fmla="*/ 1087302 w 3525702"/>
                <a:gd name="connsiteY6" fmla="*/ 201481 h 235761"/>
                <a:gd name="connsiteX7" fmla="*/ 1528228 w 3525702"/>
                <a:gd name="connsiteY7" fmla="*/ 206906 h 235761"/>
                <a:gd name="connsiteX8" fmla="*/ 1620702 w 3525702"/>
                <a:gd name="connsiteY8" fmla="*/ 9529 h 235761"/>
                <a:gd name="connsiteX9" fmla="*/ 1717404 w 3525702"/>
                <a:gd name="connsiteY9" fmla="*/ 200157 h 235761"/>
                <a:gd name="connsiteX10" fmla="*/ 2094175 w 3525702"/>
                <a:gd name="connsiteY10" fmla="*/ 205582 h 235761"/>
                <a:gd name="connsiteX11" fmla="*/ 2184129 w 3525702"/>
                <a:gd name="connsiteY11" fmla="*/ 16278 h 235761"/>
                <a:gd name="connsiteX12" fmla="*/ 2299881 w 3525702"/>
                <a:gd name="connsiteY12" fmla="*/ 208230 h 235761"/>
                <a:gd name="connsiteX13" fmla="*/ 2628899 w 3525702"/>
                <a:gd name="connsiteY13" fmla="*/ 209683 h 235761"/>
                <a:gd name="connsiteX14" fmla="*/ 2731155 w 3525702"/>
                <a:gd name="connsiteY14" fmla="*/ 13502 h 235761"/>
                <a:gd name="connsiteX15" fmla="*/ 2853655 w 3525702"/>
                <a:gd name="connsiteY15" fmla="*/ 206778 h 235761"/>
                <a:gd name="connsiteX16" fmla="*/ 3203305 w 3525702"/>
                <a:gd name="connsiteY16" fmla="*/ 215107 h 235761"/>
                <a:gd name="connsiteX17" fmla="*/ 3291806 w 3525702"/>
                <a:gd name="connsiteY17" fmla="*/ 16278 h 235761"/>
                <a:gd name="connsiteX18" fmla="*/ 3373302 w 3525702"/>
                <a:gd name="connsiteY18" fmla="*/ 200029 h 235761"/>
                <a:gd name="connsiteX19" fmla="*/ 3525702 w 3525702"/>
                <a:gd name="connsiteY19" fmla="*/ 171454 h 235761"/>
                <a:gd name="connsiteX0" fmla="*/ 0 w 3525702"/>
                <a:gd name="connsiteY0" fmla="*/ 222112 h 233229"/>
                <a:gd name="connsiteX1" fmla="*/ 355201 w 3525702"/>
                <a:gd name="connsiteY1" fmla="*/ 219335 h 233229"/>
                <a:gd name="connsiteX2" fmla="*/ 439602 w 3525702"/>
                <a:gd name="connsiteY2" fmla="*/ 4 h 233229"/>
                <a:gd name="connsiteX3" fmla="*/ 540404 w 3525702"/>
                <a:gd name="connsiteY3" fmla="*/ 216559 h 233229"/>
                <a:gd name="connsiteX4" fmla="*/ 929477 w 3525702"/>
                <a:gd name="connsiteY4" fmla="*/ 196057 h 233229"/>
                <a:gd name="connsiteX5" fmla="*/ 1011102 w 3525702"/>
                <a:gd name="connsiteY5" fmla="*/ 4 h 233229"/>
                <a:gd name="connsiteX6" fmla="*/ 1087302 w 3525702"/>
                <a:gd name="connsiteY6" fmla="*/ 201481 h 233229"/>
                <a:gd name="connsiteX7" fmla="*/ 1528228 w 3525702"/>
                <a:gd name="connsiteY7" fmla="*/ 206906 h 233229"/>
                <a:gd name="connsiteX8" fmla="*/ 1620702 w 3525702"/>
                <a:gd name="connsiteY8" fmla="*/ 9529 h 233229"/>
                <a:gd name="connsiteX9" fmla="*/ 1717404 w 3525702"/>
                <a:gd name="connsiteY9" fmla="*/ 200157 h 233229"/>
                <a:gd name="connsiteX10" fmla="*/ 2094175 w 3525702"/>
                <a:gd name="connsiteY10" fmla="*/ 205582 h 233229"/>
                <a:gd name="connsiteX11" fmla="*/ 2184129 w 3525702"/>
                <a:gd name="connsiteY11" fmla="*/ 16278 h 233229"/>
                <a:gd name="connsiteX12" fmla="*/ 2299881 w 3525702"/>
                <a:gd name="connsiteY12" fmla="*/ 208230 h 233229"/>
                <a:gd name="connsiteX13" fmla="*/ 2628899 w 3525702"/>
                <a:gd name="connsiteY13" fmla="*/ 209683 h 233229"/>
                <a:gd name="connsiteX14" fmla="*/ 2731155 w 3525702"/>
                <a:gd name="connsiteY14" fmla="*/ 13502 h 233229"/>
                <a:gd name="connsiteX15" fmla="*/ 2853655 w 3525702"/>
                <a:gd name="connsiteY15" fmla="*/ 206778 h 233229"/>
                <a:gd name="connsiteX16" fmla="*/ 3203305 w 3525702"/>
                <a:gd name="connsiteY16" fmla="*/ 215107 h 233229"/>
                <a:gd name="connsiteX17" fmla="*/ 3291806 w 3525702"/>
                <a:gd name="connsiteY17" fmla="*/ 16278 h 233229"/>
                <a:gd name="connsiteX18" fmla="*/ 3373302 w 3525702"/>
                <a:gd name="connsiteY18" fmla="*/ 200029 h 233229"/>
                <a:gd name="connsiteX19" fmla="*/ 3525702 w 3525702"/>
                <a:gd name="connsiteY19" fmla="*/ 171454 h 233229"/>
                <a:gd name="connsiteX0" fmla="*/ 0 w 3525702"/>
                <a:gd name="connsiteY0" fmla="*/ 222112 h 233229"/>
                <a:gd name="connsiteX1" fmla="*/ 355201 w 3525702"/>
                <a:gd name="connsiteY1" fmla="*/ 219335 h 233229"/>
                <a:gd name="connsiteX2" fmla="*/ 439602 w 3525702"/>
                <a:gd name="connsiteY2" fmla="*/ 4 h 233229"/>
                <a:gd name="connsiteX3" fmla="*/ 540404 w 3525702"/>
                <a:gd name="connsiteY3" fmla="*/ 216559 h 233229"/>
                <a:gd name="connsiteX4" fmla="*/ 929477 w 3525702"/>
                <a:gd name="connsiteY4" fmla="*/ 196057 h 233229"/>
                <a:gd name="connsiteX5" fmla="*/ 1011102 w 3525702"/>
                <a:gd name="connsiteY5" fmla="*/ 4 h 233229"/>
                <a:gd name="connsiteX6" fmla="*/ 1087302 w 3525702"/>
                <a:gd name="connsiteY6" fmla="*/ 201481 h 233229"/>
                <a:gd name="connsiteX7" fmla="*/ 1528228 w 3525702"/>
                <a:gd name="connsiteY7" fmla="*/ 206906 h 233229"/>
                <a:gd name="connsiteX8" fmla="*/ 1620702 w 3525702"/>
                <a:gd name="connsiteY8" fmla="*/ 9529 h 233229"/>
                <a:gd name="connsiteX9" fmla="*/ 1717404 w 3525702"/>
                <a:gd name="connsiteY9" fmla="*/ 200157 h 233229"/>
                <a:gd name="connsiteX10" fmla="*/ 2094175 w 3525702"/>
                <a:gd name="connsiteY10" fmla="*/ 205582 h 233229"/>
                <a:gd name="connsiteX11" fmla="*/ 2184129 w 3525702"/>
                <a:gd name="connsiteY11" fmla="*/ 16278 h 233229"/>
                <a:gd name="connsiteX12" fmla="*/ 2299881 w 3525702"/>
                <a:gd name="connsiteY12" fmla="*/ 208230 h 233229"/>
                <a:gd name="connsiteX13" fmla="*/ 2628899 w 3525702"/>
                <a:gd name="connsiteY13" fmla="*/ 209683 h 233229"/>
                <a:gd name="connsiteX14" fmla="*/ 2731155 w 3525702"/>
                <a:gd name="connsiteY14" fmla="*/ 13502 h 233229"/>
                <a:gd name="connsiteX15" fmla="*/ 2853655 w 3525702"/>
                <a:gd name="connsiteY15" fmla="*/ 206778 h 233229"/>
                <a:gd name="connsiteX16" fmla="*/ 3203305 w 3525702"/>
                <a:gd name="connsiteY16" fmla="*/ 215107 h 233229"/>
                <a:gd name="connsiteX17" fmla="*/ 3291806 w 3525702"/>
                <a:gd name="connsiteY17" fmla="*/ 16278 h 233229"/>
                <a:gd name="connsiteX18" fmla="*/ 3373302 w 3525702"/>
                <a:gd name="connsiteY18" fmla="*/ 200029 h 233229"/>
                <a:gd name="connsiteX19" fmla="*/ 3525702 w 3525702"/>
                <a:gd name="connsiteY19" fmla="*/ 171454 h 233229"/>
                <a:gd name="connsiteX0" fmla="*/ 0 w 3525702"/>
                <a:gd name="connsiteY0" fmla="*/ 222112 h 233229"/>
                <a:gd name="connsiteX1" fmla="*/ 355201 w 3525702"/>
                <a:gd name="connsiteY1" fmla="*/ 219335 h 233229"/>
                <a:gd name="connsiteX2" fmla="*/ 439602 w 3525702"/>
                <a:gd name="connsiteY2" fmla="*/ 4 h 233229"/>
                <a:gd name="connsiteX3" fmla="*/ 540404 w 3525702"/>
                <a:gd name="connsiteY3" fmla="*/ 216559 h 233229"/>
                <a:gd name="connsiteX4" fmla="*/ 929477 w 3525702"/>
                <a:gd name="connsiteY4" fmla="*/ 196057 h 233229"/>
                <a:gd name="connsiteX5" fmla="*/ 1011102 w 3525702"/>
                <a:gd name="connsiteY5" fmla="*/ 4 h 233229"/>
                <a:gd name="connsiteX6" fmla="*/ 1087302 w 3525702"/>
                <a:gd name="connsiteY6" fmla="*/ 201481 h 233229"/>
                <a:gd name="connsiteX7" fmla="*/ 1528228 w 3525702"/>
                <a:gd name="connsiteY7" fmla="*/ 206906 h 233229"/>
                <a:gd name="connsiteX8" fmla="*/ 1620702 w 3525702"/>
                <a:gd name="connsiteY8" fmla="*/ 9529 h 233229"/>
                <a:gd name="connsiteX9" fmla="*/ 1717404 w 3525702"/>
                <a:gd name="connsiteY9" fmla="*/ 200157 h 233229"/>
                <a:gd name="connsiteX10" fmla="*/ 2094175 w 3525702"/>
                <a:gd name="connsiteY10" fmla="*/ 205582 h 233229"/>
                <a:gd name="connsiteX11" fmla="*/ 2184129 w 3525702"/>
                <a:gd name="connsiteY11" fmla="*/ 16278 h 233229"/>
                <a:gd name="connsiteX12" fmla="*/ 2299881 w 3525702"/>
                <a:gd name="connsiteY12" fmla="*/ 208230 h 233229"/>
                <a:gd name="connsiteX13" fmla="*/ 2628899 w 3525702"/>
                <a:gd name="connsiteY13" fmla="*/ 209683 h 233229"/>
                <a:gd name="connsiteX14" fmla="*/ 2731155 w 3525702"/>
                <a:gd name="connsiteY14" fmla="*/ 13502 h 233229"/>
                <a:gd name="connsiteX15" fmla="*/ 2853655 w 3525702"/>
                <a:gd name="connsiteY15" fmla="*/ 206778 h 233229"/>
                <a:gd name="connsiteX16" fmla="*/ 3203305 w 3525702"/>
                <a:gd name="connsiteY16" fmla="*/ 215107 h 233229"/>
                <a:gd name="connsiteX17" fmla="*/ 3291806 w 3525702"/>
                <a:gd name="connsiteY17" fmla="*/ 16278 h 233229"/>
                <a:gd name="connsiteX18" fmla="*/ 3373302 w 3525702"/>
                <a:gd name="connsiteY18" fmla="*/ 200029 h 233229"/>
                <a:gd name="connsiteX19" fmla="*/ 3525702 w 3525702"/>
                <a:gd name="connsiteY19" fmla="*/ 171454 h 233229"/>
                <a:gd name="connsiteX0" fmla="*/ 0 w 3591309"/>
                <a:gd name="connsiteY0" fmla="*/ 222112 h 233229"/>
                <a:gd name="connsiteX1" fmla="*/ 355201 w 3591309"/>
                <a:gd name="connsiteY1" fmla="*/ 219335 h 233229"/>
                <a:gd name="connsiteX2" fmla="*/ 439602 w 3591309"/>
                <a:gd name="connsiteY2" fmla="*/ 4 h 233229"/>
                <a:gd name="connsiteX3" fmla="*/ 540404 w 3591309"/>
                <a:gd name="connsiteY3" fmla="*/ 216559 h 233229"/>
                <a:gd name="connsiteX4" fmla="*/ 929477 w 3591309"/>
                <a:gd name="connsiteY4" fmla="*/ 196057 h 233229"/>
                <a:gd name="connsiteX5" fmla="*/ 1011102 w 3591309"/>
                <a:gd name="connsiteY5" fmla="*/ 4 h 233229"/>
                <a:gd name="connsiteX6" fmla="*/ 1087302 w 3591309"/>
                <a:gd name="connsiteY6" fmla="*/ 201481 h 233229"/>
                <a:gd name="connsiteX7" fmla="*/ 1528228 w 3591309"/>
                <a:gd name="connsiteY7" fmla="*/ 206906 h 233229"/>
                <a:gd name="connsiteX8" fmla="*/ 1620702 w 3591309"/>
                <a:gd name="connsiteY8" fmla="*/ 9529 h 233229"/>
                <a:gd name="connsiteX9" fmla="*/ 1717404 w 3591309"/>
                <a:gd name="connsiteY9" fmla="*/ 200157 h 233229"/>
                <a:gd name="connsiteX10" fmla="*/ 2094175 w 3591309"/>
                <a:gd name="connsiteY10" fmla="*/ 205582 h 233229"/>
                <a:gd name="connsiteX11" fmla="*/ 2184129 w 3591309"/>
                <a:gd name="connsiteY11" fmla="*/ 16278 h 233229"/>
                <a:gd name="connsiteX12" fmla="*/ 2299881 w 3591309"/>
                <a:gd name="connsiteY12" fmla="*/ 208230 h 233229"/>
                <a:gd name="connsiteX13" fmla="*/ 2628899 w 3591309"/>
                <a:gd name="connsiteY13" fmla="*/ 209683 h 233229"/>
                <a:gd name="connsiteX14" fmla="*/ 2731155 w 3591309"/>
                <a:gd name="connsiteY14" fmla="*/ 13502 h 233229"/>
                <a:gd name="connsiteX15" fmla="*/ 2853655 w 3591309"/>
                <a:gd name="connsiteY15" fmla="*/ 206778 h 233229"/>
                <a:gd name="connsiteX16" fmla="*/ 3203305 w 3591309"/>
                <a:gd name="connsiteY16" fmla="*/ 215107 h 233229"/>
                <a:gd name="connsiteX17" fmla="*/ 3291806 w 3591309"/>
                <a:gd name="connsiteY17" fmla="*/ 16278 h 233229"/>
                <a:gd name="connsiteX18" fmla="*/ 3373302 w 3591309"/>
                <a:gd name="connsiteY18" fmla="*/ 200029 h 233229"/>
                <a:gd name="connsiteX19" fmla="*/ 3591309 w 3591309"/>
                <a:gd name="connsiteY19" fmla="*/ 191956 h 233229"/>
                <a:gd name="connsiteX0" fmla="*/ 0 w 3591309"/>
                <a:gd name="connsiteY0" fmla="*/ 222112 h 233229"/>
                <a:gd name="connsiteX1" fmla="*/ 355201 w 3591309"/>
                <a:gd name="connsiteY1" fmla="*/ 219335 h 233229"/>
                <a:gd name="connsiteX2" fmla="*/ 439602 w 3591309"/>
                <a:gd name="connsiteY2" fmla="*/ 4 h 233229"/>
                <a:gd name="connsiteX3" fmla="*/ 540404 w 3591309"/>
                <a:gd name="connsiteY3" fmla="*/ 216559 h 233229"/>
                <a:gd name="connsiteX4" fmla="*/ 929477 w 3591309"/>
                <a:gd name="connsiteY4" fmla="*/ 196057 h 233229"/>
                <a:gd name="connsiteX5" fmla="*/ 1011102 w 3591309"/>
                <a:gd name="connsiteY5" fmla="*/ 4 h 233229"/>
                <a:gd name="connsiteX6" fmla="*/ 1087302 w 3591309"/>
                <a:gd name="connsiteY6" fmla="*/ 201481 h 233229"/>
                <a:gd name="connsiteX7" fmla="*/ 1528228 w 3591309"/>
                <a:gd name="connsiteY7" fmla="*/ 206906 h 233229"/>
                <a:gd name="connsiteX8" fmla="*/ 1620702 w 3591309"/>
                <a:gd name="connsiteY8" fmla="*/ 9529 h 233229"/>
                <a:gd name="connsiteX9" fmla="*/ 1717404 w 3591309"/>
                <a:gd name="connsiteY9" fmla="*/ 200157 h 233229"/>
                <a:gd name="connsiteX10" fmla="*/ 2094175 w 3591309"/>
                <a:gd name="connsiteY10" fmla="*/ 205582 h 233229"/>
                <a:gd name="connsiteX11" fmla="*/ 2184129 w 3591309"/>
                <a:gd name="connsiteY11" fmla="*/ 16278 h 233229"/>
                <a:gd name="connsiteX12" fmla="*/ 2299881 w 3591309"/>
                <a:gd name="connsiteY12" fmla="*/ 208230 h 233229"/>
                <a:gd name="connsiteX13" fmla="*/ 2628899 w 3591309"/>
                <a:gd name="connsiteY13" fmla="*/ 209683 h 233229"/>
                <a:gd name="connsiteX14" fmla="*/ 2731155 w 3591309"/>
                <a:gd name="connsiteY14" fmla="*/ 13502 h 233229"/>
                <a:gd name="connsiteX15" fmla="*/ 2853655 w 3591309"/>
                <a:gd name="connsiteY15" fmla="*/ 206778 h 233229"/>
                <a:gd name="connsiteX16" fmla="*/ 3203305 w 3591309"/>
                <a:gd name="connsiteY16" fmla="*/ 215107 h 233229"/>
                <a:gd name="connsiteX17" fmla="*/ 3291806 w 3591309"/>
                <a:gd name="connsiteY17" fmla="*/ 16278 h 233229"/>
                <a:gd name="connsiteX18" fmla="*/ 3373302 w 3591309"/>
                <a:gd name="connsiteY18" fmla="*/ 200029 h 233229"/>
                <a:gd name="connsiteX19" fmla="*/ 3591309 w 3591309"/>
                <a:gd name="connsiteY19" fmla="*/ 191956 h 233229"/>
                <a:gd name="connsiteX0" fmla="*/ 0 w 3595409"/>
                <a:gd name="connsiteY0" fmla="*/ 222112 h 233229"/>
                <a:gd name="connsiteX1" fmla="*/ 355201 w 3595409"/>
                <a:gd name="connsiteY1" fmla="*/ 219335 h 233229"/>
                <a:gd name="connsiteX2" fmla="*/ 439602 w 3595409"/>
                <a:gd name="connsiteY2" fmla="*/ 4 h 233229"/>
                <a:gd name="connsiteX3" fmla="*/ 540404 w 3595409"/>
                <a:gd name="connsiteY3" fmla="*/ 216559 h 233229"/>
                <a:gd name="connsiteX4" fmla="*/ 929477 w 3595409"/>
                <a:gd name="connsiteY4" fmla="*/ 196057 h 233229"/>
                <a:gd name="connsiteX5" fmla="*/ 1011102 w 3595409"/>
                <a:gd name="connsiteY5" fmla="*/ 4 h 233229"/>
                <a:gd name="connsiteX6" fmla="*/ 1087302 w 3595409"/>
                <a:gd name="connsiteY6" fmla="*/ 201481 h 233229"/>
                <a:gd name="connsiteX7" fmla="*/ 1528228 w 3595409"/>
                <a:gd name="connsiteY7" fmla="*/ 206906 h 233229"/>
                <a:gd name="connsiteX8" fmla="*/ 1620702 w 3595409"/>
                <a:gd name="connsiteY8" fmla="*/ 9529 h 233229"/>
                <a:gd name="connsiteX9" fmla="*/ 1717404 w 3595409"/>
                <a:gd name="connsiteY9" fmla="*/ 200157 h 233229"/>
                <a:gd name="connsiteX10" fmla="*/ 2094175 w 3595409"/>
                <a:gd name="connsiteY10" fmla="*/ 205582 h 233229"/>
                <a:gd name="connsiteX11" fmla="*/ 2184129 w 3595409"/>
                <a:gd name="connsiteY11" fmla="*/ 16278 h 233229"/>
                <a:gd name="connsiteX12" fmla="*/ 2299881 w 3595409"/>
                <a:gd name="connsiteY12" fmla="*/ 208230 h 233229"/>
                <a:gd name="connsiteX13" fmla="*/ 2628899 w 3595409"/>
                <a:gd name="connsiteY13" fmla="*/ 209683 h 233229"/>
                <a:gd name="connsiteX14" fmla="*/ 2731155 w 3595409"/>
                <a:gd name="connsiteY14" fmla="*/ 13502 h 233229"/>
                <a:gd name="connsiteX15" fmla="*/ 2853655 w 3595409"/>
                <a:gd name="connsiteY15" fmla="*/ 206778 h 233229"/>
                <a:gd name="connsiteX16" fmla="*/ 3203305 w 3595409"/>
                <a:gd name="connsiteY16" fmla="*/ 215107 h 233229"/>
                <a:gd name="connsiteX17" fmla="*/ 3291806 w 3595409"/>
                <a:gd name="connsiteY17" fmla="*/ 16278 h 233229"/>
                <a:gd name="connsiteX18" fmla="*/ 3373302 w 3595409"/>
                <a:gd name="connsiteY18" fmla="*/ 200029 h 233229"/>
                <a:gd name="connsiteX19" fmla="*/ 3595409 w 3595409"/>
                <a:gd name="connsiteY19" fmla="*/ 208358 h 233229"/>
                <a:gd name="connsiteX0" fmla="*/ 0 w 3595409"/>
                <a:gd name="connsiteY0" fmla="*/ 222112 h 235480"/>
                <a:gd name="connsiteX1" fmla="*/ 355201 w 3595409"/>
                <a:gd name="connsiteY1" fmla="*/ 219335 h 235480"/>
                <a:gd name="connsiteX2" fmla="*/ 439602 w 3595409"/>
                <a:gd name="connsiteY2" fmla="*/ 4 h 235480"/>
                <a:gd name="connsiteX3" fmla="*/ 540404 w 3595409"/>
                <a:gd name="connsiteY3" fmla="*/ 216559 h 235480"/>
                <a:gd name="connsiteX4" fmla="*/ 929477 w 3595409"/>
                <a:gd name="connsiteY4" fmla="*/ 196057 h 235480"/>
                <a:gd name="connsiteX5" fmla="*/ 1011102 w 3595409"/>
                <a:gd name="connsiteY5" fmla="*/ 4 h 235480"/>
                <a:gd name="connsiteX6" fmla="*/ 1087302 w 3595409"/>
                <a:gd name="connsiteY6" fmla="*/ 201481 h 235480"/>
                <a:gd name="connsiteX7" fmla="*/ 1528228 w 3595409"/>
                <a:gd name="connsiteY7" fmla="*/ 206906 h 235480"/>
                <a:gd name="connsiteX8" fmla="*/ 1620702 w 3595409"/>
                <a:gd name="connsiteY8" fmla="*/ 9529 h 235480"/>
                <a:gd name="connsiteX9" fmla="*/ 1717404 w 3595409"/>
                <a:gd name="connsiteY9" fmla="*/ 200157 h 235480"/>
                <a:gd name="connsiteX10" fmla="*/ 2094175 w 3595409"/>
                <a:gd name="connsiteY10" fmla="*/ 205582 h 235480"/>
                <a:gd name="connsiteX11" fmla="*/ 2184129 w 3595409"/>
                <a:gd name="connsiteY11" fmla="*/ 16278 h 235480"/>
                <a:gd name="connsiteX12" fmla="*/ 2299881 w 3595409"/>
                <a:gd name="connsiteY12" fmla="*/ 208230 h 235480"/>
                <a:gd name="connsiteX13" fmla="*/ 2628899 w 3595409"/>
                <a:gd name="connsiteY13" fmla="*/ 209683 h 235480"/>
                <a:gd name="connsiteX14" fmla="*/ 2731155 w 3595409"/>
                <a:gd name="connsiteY14" fmla="*/ 13502 h 235480"/>
                <a:gd name="connsiteX15" fmla="*/ 2853655 w 3595409"/>
                <a:gd name="connsiteY15" fmla="*/ 206778 h 235480"/>
                <a:gd name="connsiteX16" fmla="*/ 3203305 w 3595409"/>
                <a:gd name="connsiteY16" fmla="*/ 215107 h 235480"/>
                <a:gd name="connsiteX17" fmla="*/ 3320509 w 3595409"/>
                <a:gd name="connsiteY17" fmla="*/ 20378 h 235480"/>
                <a:gd name="connsiteX18" fmla="*/ 3373302 w 3595409"/>
                <a:gd name="connsiteY18" fmla="*/ 200029 h 235480"/>
                <a:gd name="connsiteX19" fmla="*/ 3595409 w 3595409"/>
                <a:gd name="connsiteY19" fmla="*/ 208358 h 235480"/>
                <a:gd name="connsiteX0" fmla="*/ 0 w 3595409"/>
                <a:gd name="connsiteY0" fmla="*/ 222110 h 235478"/>
                <a:gd name="connsiteX1" fmla="*/ 355201 w 3595409"/>
                <a:gd name="connsiteY1" fmla="*/ 219333 h 235478"/>
                <a:gd name="connsiteX2" fmla="*/ 439602 w 3595409"/>
                <a:gd name="connsiteY2" fmla="*/ 2 h 235478"/>
                <a:gd name="connsiteX3" fmla="*/ 540404 w 3595409"/>
                <a:gd name="connsiteY3" fmla="*/ 216557 h 235478"/>
                <a:gd name="connsiteX4" fmla="*/ 929477 w 3595409"/>
                <a:gd name="connsiteY4" fmla="*/ 196055 h 235478"/>
                <a:gd name="connsiteX5" fmla="*/ 1011102 w 3595409"/>
                <a:gd name="connsiteY5" fmla="*/ 2 h 235478"/>
                <a:gd name="connsiteX6" fmla="*/ 1136507 w 3595409"/>
                <a:gd name="connsiteY6" fmla="*/ 193278 h 235478"/>
                <a:gd name="connsiteX7" fmla="*/ 1528228 w 3595409"/>
                <a:gd name="connsiteY7" fmla="*/ 206904 h 235478"/>
                <a:gd name="connsiteX8" fmla="*/ 1620702 w 3595409"/>
                <a:gd name="connsiteY8" fmla="*/ 9527 h 235478"/>
                <a:gd name="connsiteX9" fmla="*/ 1717404 w 3595409"/>
                <a:gd name="connsiteY9" fmla="*/ 200155 h 235478"/>
                <a:gd name="connsiteX10" fmla="*/ 2094175 w 3595409"/>
                <a:gd name="connsiteY10" fmla="*/ 205580 h 235478"/>
                <a:gd name="connsiteX11" fmla="*/ 2184129 w 3595409"/>
                <a:gd name="connsiteY11" fmla="*/ 16276 h 235478"/>
                <a:gd name="connsiteX12" fmla="*/ 2299881 w 3595409"/>
                <a:gd name="connsiteY12" fmla="*/ 208228 h 235478"/>
                <a:gd name="connsiteX13" fmla="*/ 2628899 w 3595409"/>
                <a:gd name="connsiteY13" fmla="*/ 209681 h 235478"/>
                <a:gd name="connsiteX14" fmla="*/ 2731155 w 3595409"/>
                <a:gd name="connsiteY14" fmla="*/ 13500 h 235478"/>
                <a:gd name="connsiteX15" fmla="*/ 2853655 w 3595409"/>
                <a:gd name="connsiteY15" fmla="*/ 206776 h 235478"/>
                <a:gd name="connsiteX16" fmla="*/ 3203305 w 3595409"/>
                <a:gd name="connsiteY16" fmla="*/ 215105 h 235478"/>
                <a:gd name="connsiteX17" fmla="*/ 3320509 w 3595409"/>
                <a:gd name="connsiteY17" fmla="*/ 20376 h 235478"/>
                <a:gd name="connsiteX18" fmla="*/ 3373302 w 3595409"/>
                <a:gd name="connsiteY18" fmla="*/ 200027 h 235478"/>
                <a:gd name="connsiteX19" fmla="*/ 3595409 w 3595409"/>
                <a:gd name="connsiteY19" fmla="*/ 208356 h 235478"/>
                <a:gd name="connsiteX0" fmla="*/ 0 w 3595409"/>
                <a:gd name="connsiteY0" fmla="*/ 222109 h 235477"/>
                <a:gd name="connsiteX1" fmla="*/ 355201 w 3595409"/>
                <a:gd name="connsiteY1" fmla="*/ 219332 h 235477"/>
                <a:gd name="connsiteX2" fmla="*/ 439602 w 3595409"/>
                <a:gd name="connsiteY2" fmla="*/ 1 h 235477"/>
                <a:gd name="connsiteX3" fmla="*/ 540404 w 3595409"/>
                <a:gd name="connsiteY3" fmla="*/ 216556 h 235477"/>
                <a:gd name="connsiteX4" fmla="*/ 929477 w 3595409"/>
                <a:gd name="connsiteY4" fmla="*/ 196054 h 235477"/>
                <a:gd name="connsiteX5" fmla="*/ 1011102 w 3595409"/>
                <a:gd name="connsiteY5" fmla="*/ 1 h 235477"/>
                <a:gd name="connsiteX6" fmla="*/ 1136507 w 3595409"/>
                <a:gd name="connsiteY6" fmla="*/ 193277 h 235477"/>
                <a:gd name="connsiteX7" fmla="*/ 1528228 w 3595409"/>
                <a:gd name="connsiteY7" fmla="*/ 206903 h 235477"/>
                <a:gd name="connsiteX8" fmla="*/ 1620702 w 3595409"/>
                <a:gd name="connsiteY8" fmla="*/ 9526 h 235477"/>
                <a:gd name="connsiteX9" fmla="*/ 1717404 w 3595409"/>
                <a:gd name="connsiteY9" fmla="*/ 200154 h 235477"/>
                <a:gd name="connsiteX10" fmla="*/ 2094175 w 3595409"/>
                <a:gd name="connsiteY10" fmla="*/ 205579 h 235477"/>
                <a:gd name="connsiteX11" fmla="*/ 2184129 w 3595409"/>
                <a:gd name="connsiteY11" fmla="*/ 16275 h 235477"/>
                <a:gd name="connsiteX12" fmla="*/ 2299881 w 3595409"/>
                <a:gd name="connsiteY12" fmla="*/ 208227 h 235477"/>
                <a:gd name="connsiteX13" fmla="*/ 2628899 w 3595409"/>
                <a:gd name="connsiteY13" fmla="*/ 209680 h 235477"/>
                <a:gd name="connsiteX14" fmla="*/ 2731155 w 3595409"/>
                <a:gd name="connsiteY14" fmla="*/ 13499 h 235477"/>
                <a:gd name="connsiteX15" fmla="*/ 2853655 w 3595409"/>
                <a:gd name="connsiteY15" fmla="*/ 206775 h 235477"/>
                <a:gd name="connsiteX16" fmla="*/ 3203305 w 3595409"/>
                <a:gd name="connsiteY16" fmla="*/ 215104 h 235477"/>
                <a:gd name="connsiteX17" fmla="*/ 3320509 w 3595409"/>
                <a:gd name="connsiteY17" fmla="*/ 20375 h 235477"/>
                <a:gd name="connsiteX18" fmla="*/ 3373302 w 3595409"/>
                <a:gd name="connsiteY18" fmla="*/ 200026 h 235477"/>
                <a:gd name="connsiteX19" fmla="*/ 3595409 w 3595409"/>
                <a:gd name="connsiteY19" fmla="*/ 208355 h 235477"/>
                <a:gd name="connsiteX0" fmla="*/ 0 w 3595409"/>
                <a:gd name="connsiteY0" fmla="*/ 222155 h 235523"/>
                <a:gd name="connsiteX1" fmla="*/ 355201 w 3595409"/>
                <a:gd name="connsiteY1" fmla="*/ 219378 h 235523"/>
                <a:gd name="connsiteX2" fmla="*/ 439602 w 3595409"/>
                <a:gd name="connsiteY2" fmla="*/ 47 h 235523"/>
                <a:gd name="connsiteX3" fmla="*/ 540404 w 3595409"/>
                <a:gd name="connsiteY3" fmla="*/ 216602 h 235523"/>
                <a:gd name="connsiteX4" fmla="*/ 929477 w 3595409"/>
                <a:gd name="connsiteY4" fmla="*/ 196100 h 235523"/>
                <a:gd name="connsiteX5" fmla="*/ 1011102 w 3595409"/>
                <a:gd name="connsiteY5" fmla="*/ 47 h 235523"/>
                <a:gd name="connsiteX6" fmla="*/ 1124205 w 3595409"/>
                <a:gd name="connsiteY6" fmla="*/ 217926 h 235523"/>
                <a:gd name="connsiteX7" fmla="*/ 1528228 w 3595409"/>
                <a:gd name="connsiteY7" fmla="*/ 206949 h 235523"/>
                <a:gd name="connsiteX8" fmla="*/ 1620702 w 3595409"/>
                <a:gd name="connsiteY8" fmla="*/ 9572 h 235523"/>
                <a:gd name="connsiteX9" fmla="*/ 1717404 w 3595409"/>
                <a:gd name="connsiteY9" fmla="*/ 200200 h 235523"/>
                <a:gd name="connsiteX10" fmla="*/ 2094175 w 3595409"/>
                <a:gd name="connsiteY10" fmla="*/ 205625 h 235523"/>
                <a:gd name="connsiteX11" fmla="*/ 2184129 w 3595409"/>
                <a:gd name="connsiteY11" fmla="*/ 16321 h 235523"/>
                <a:gd name="connsiteX12" fmla="*/ 2299881 w 3595409"/>
                <a:gd name="connsiteY12" fmla="*/ 208273 h 235523"/>
                <a:gd name="connsiteX13" fmla="*/ 2628899 w 3595409"/>
                <a:gd name="connsiteY13" fmla="*/ 209726 h 235523"/>
                <a:gd name="connsiteX14" fmla="*/ 2731155 w 3595409"/>
                <a:gd name="connsiteY14" fmla="*/ 13545 h 235523"/>
                <a:gd name="connsiteX15" fmla="*/ 2853655 w 3595409"/>
                <a:gd name="connsiteY15" fmla="*/ 206821 h 235523"/>
                <a:gd name="connsiteX16" fmla="*/ 3203305 w 3595409"/>
                <a:gd name="connsiteY16" fmla="*/ 215150 h 235523"/>
                <a:gd name="connsiteX17" fmla="*/ 3320509 w 3595409"/>
                <a:gd name="connsiteY17" fmla="*/ 20421 h 235523"/>
                <a:gd name="connsiteX18" fmla="*/ 3373302 w 3595409"/>
                <a:gd name="connsiteY18" fmla="*/ 200072 h 235523"/>
                <a:gd name="connsiteX19" fmla="*/ 3595409 w 3595409"/>
                <a:gd name="connsiteY19" fmla="*/ 208401 h 235523"/>
                <a:gd name="connsiteX0" fmla="*/ 0 w 3595409"/>
                <a:gd name="connsiteY0" fmla="*/ 222111 h 235479"/>
                <a:gd name="connsiteX1" fmla="*/ 355201 w 3595409"/>
                <a:gd name="connsiteY1" fmla="*/ 219334 h 235479"/>
                <a:gd name="connsiteX2" fmla="*/ 439602 w 3595409"/>
                <a:gd name="connsiteY2" fmla="*/ 3 h 235479"/>
                <a:gd name="connsiteX3" fmla="*/ 540404 w 3595409"/>
                <a:gd name="connsiteY3" fmla="*/ 216558 h 235479"/>
                <a:gd name="connsiteX4" fmla="*/ 900774 w 3595409"/>
                <a:gd name="connsiteY4" fmla="*/ 212458 h 235479"/>
                <a:gd name="connsiteX5" fmla="*/ 1011102 w 3595409"/>
                <a:gd name="connsiteY5" fmla="*/ 3 h 235479"/>
                <a:gd name="connsiteX6" fmla="*/ 1124205 w 3595409"/>
                <a:gd name="connsiteY6" fmla="*/ 217882 h 235479"/>
                <a:gd name="connsiteX7" fmla="*/ 1528228 w 3595409"/>
                <a:gd name="connsiteY7" fmla="*/ 206905 h 235479"/>
                <a:gd name="connsiteX8" fmla="*/ 1620702 w 3595409"/>
                <a:gd name="connsiteY8" fmla="*/ 9528 h 235479"/>
                <a:gd name="connsiteX9" fmla="*/ 1717404 w 3595409"/>
                <a:gd name="connsiteY9" fmla="*/ 200156 h 235479"/>
                <a:gd name="connsiteX10" fmla="*/ 2094175 w 3595409"/>
                <a:gd name="connsiteY10" fmla="*/ 205581 h 235479"/>
                <a:gd name="connsiteX11" fmla="*/ 2184129 w 3595409"/>
                <a:gd name="connsiteY11" fmla="*/ 16277 h 235479"/>
                <a:gd name="connsiteX12" fmla="*/ 2299881 w 3595409"/>
                <a:gd name="connsiteY12" fmla="*/ 208229 h 235479"/>
                <a:gd name="connsiteX13" fmla="*/ 2628899 w 3595409"/>
                <a:gd name="connsiteY13" fmla="*/ 209682 h 235479"/>
                <a:gd name="connsiteX14" fmla="*/ 2731155 w 3595409"/>
                <a:gd name="connsiteY14" fmla="*/ 13501 h 235479"/>
                <a:gd name="connsiteX15" fmla="*/ 2853655 w 3595409"/>
                <a:gd name="connsiteY15" fmla="*/ 206777 h 235479"/>
                <a:gd name="connsiteX16" fmla="*/ 3203305 w 3595409"/>
                <a:gd name="connsiteY16" fmla="*/ 215106 h 235479"/>
                <a:gd name="connsiteX17" fmla="*/ 3320509 w 3595409"/>
                <a:gd name="connsiteY17" fmla="*/ 20377 h 235479"/>
                <a:gd name="connsiteX18" fmla="*/ 3373302 w 3595409"/>
                <a:gd name="connsiteY18" fmla="*/ 200028 h 235479"/>
                <a:gd name="connsiteX19" fmla="*/ 3595409 w 3595409"/>
                <a:gd name="connsiteY19" fmla="*/ 208357 h 235479"/>
                <a:gd name="connsiteX0" fmla="*/ 0 w 3595409"/>
                <a:gd name="connsiteY0" fmla="*/ 222111 h 235479"/>
                <a:gd name="connsiteX1" fmla="*/ 355201 w 3595409"/>
                <a:gd name="connsiteY1" fmla="*/ 219334 h 235479"/>
                <a:gd name="connsiteX2" fmla="*/ 439602 w 3595409"/>
                <a:gd name="connsiteY2" fmla="*/ 3 h 235479"/>
                <a:gd name="connsiteX3" fmla="*/ 540404 w 3595409"/>
                <a:gd name="connsiteY3" fmla="*/ 216558 h 235479"/>
                <a:gd name="connsiteX4" fmla="*/ 900774 w 3595409"/>
                <a:gd name="connsiteY4" fmla="*/ 212458 h 235479"/>
                <a:gd name="connsiteX5" fmla="*/ 1011102 w 3595409"/>
                <a:gd name="connsiteY5" fmla="*/ 3 h 235479"/>
                <a:gd name="connsiteX6" fmla="*/ 1124205 w 3595409"/>
                <a:gd name="connsiteY6" fmla="*/ 217882 h 235479"/>
                <a:gd name="connsiteX7" fmla="*/ 1528228 w 3595409"/>
                <a:gd name="connsiteY7" fmla="*/ 206905 h 235479"/>
                <a:gd name="connsiteX8" fmla="*/ 1620702 w 3595409"/>
                <a:gd name="connsiteY8" fmla="*/ 9528 h 235479"/>
                <a:gd name="connsiteX9" fmla="*/ 1717404 w 3595409"/>
                <a:gd name="connsiteY9" fmla="*/ 200156 h 235479"/>
                <a:gd name="connsiteX10" fmla="*/ 2094175 w 3595409"/>
                <a:gd name="connsiteY10" fmla="*/ 205581 h 235479"/>
                <a:gd name="connsiteX11" fmla="*/ 2184129 w 3595409"/>
                <a:gd name="connsiteY11" fmla="*/ 16277 h 235479"/>
                <a:gd name="connsiteX12" fmla="*/ 2299881 w 3595409"/>
                <a:gd name="connsiteY12" fmla="*/ 208229 h 235479"/>
                <a:gd name="connsiteX13" fmla="*/ 2628899 w 3595409"/>
                <a:gd name="connsiteY13" fmla="*/ 209682 h 235479"/>
                <a:gd name="connsiteX14" fmla="*/ 2731155 w 3595409"/>
                <a:gd name="connsiteY14" fmla="*/ 13501 h 235479"/>
                <a:gd name="connsiteX15" fmla="*/ 2853655 w 3595409"/>
                <a:gd name="connsiteY15" fmla="*/ 206777 h 235479"/>
                <a:gd name="connsiteX16" fmla="*/ 3203305 w 3595409"/>
                <a:gd name="connsiteY16" fmla="*/ 215106 h 235479"/>
                <a:gd name="connsiteX17" fmla="*/ 3320509 w 3595409"/>
                <a:gd name="connsiteY17" fmla="*/ 20377 h 235479"/>
                <a:gd name="connsiteX18" fmla="*/ 3373302 w 3595409"/>
                <a:gd name="connsiteY18" fmla="*/ 200028 h 235479"/>
                <a:gd name="connsiteX19" fmla="*/ 3595409 w 3595409"/>
                <a:gd name="connsiteY19" fmla="*/ 208357 h 235479"/>
                <a:gd name="connsiteX0" fmla="*/ 0 w 3595409"/>
                <a:gd name="connsiteY0" fmla="*/ 222111 h 235479"/>
                <a:gd name="connsiteX1" fmla="*/ 355201 w 3595409"/>
                <a:gd name="connsiteY1" fmla="*/ 219334 h 235479"/>
                <a:gd name="connsiteX2" fmla="*/ 439602 w 3595409"/>
                <a:gd name="connsiteY2" fmla="*/ 3 h 235479"/>
                <a:gd name="connsiteX3" fmla="*/ 540404 w 3595409"/>
                <a:gd name="connsiteY3" fmla="*/ 216558 h 235479"/>
                <a:gd name="connsiteX4" fmla="*/ 900774 w 3595409"/>
                <a:gd name="connsiteY4" fmla="*/ 212458 h 235479"/>
                <a:gd name="connsiteX5" fmla="*/ 1011102 w 3595409"/>
                <a:gd name="connsiteY5" fmla="*/ 3 h 235479"/>
                <a:gd name="connsiteX6" fmla="*/ 1124205 w 3595409"/>
                <a:gd name="connsiteY6" fmla="*/ 217882 h 235479"/>
                <a:gd name="connsiteX7" fmla="*/ 1528228 w 3595409"/>
                <a:gd name="connsiteY7" fmla="*/ 206905 h 235479"/>
                <a:gd name="connsiteX8" fmla="*/ 1620702 w 3595409"/>
                <a:gd name="connsiteY8" fmla="*/ 9528 h 235479"/>
                <a:gd name="connsiteX9" fmla="*/ 1717404 w 3595409"/>
                <a:gd name="connsiteY9" fmla="*/ 200156 h 235479"/>
                <a:gd name="connsiteX10" fmla="*/ 2094175 w 3595409"/>
                <a:gd name="connsiteY10" fmla="*/ 205581 h 235479"/>
                <a:gd name="connsiteX11" fmla="*/ 2184129 w 3595409"/>
                <a:gd name="connsiteY11" fmla="*/ 16277 h 235479"/>
                <a:gd name="connsiteX12" fmla="*/ 2299881 w 3595409"/>
                <a:gd name="connsiteY12" fmla="*/ 208229 h 235479"/>
                <a:gd name="connsiteX13" fmla="*/ 2628899 w 3595409"/>
                <a:gd name="connsiteY13" fmla="*/ 209682 h 235479"/>
                <a:gd name="connsiteX14" fmla="*/ 2731155 w 3595409"/>
                <a:gd name="connsiteY14" fmla="*/ 13501 h 235479"/>
                <a:gd name="connsiteX15" fmla="*/ 2853655 w 3595409"/>
                <a:gd name="connsiteY15" fmla="*/ 206777 h 235479"/>
                <a:gd name="connsiteX16" fmla="*/ 3203305 w 3595409"/>
                <a:gd name="connsiteY16" fmla="*/ 215106 h 235479"/>
                <a:gd name="connsiteX17" fmla="*/ 3320509 w 3595409"/>
                <a:gd name="connsiteY17" fmla="*/ 20377 h 235479"/>
                <a:gd name="connsiteX18" fmla="*/ 3373302 w 3595409"/>
                <a:gd name="connsiteY18" fmla="*/ 200028 h 235479"/>
                <a:gd name="connsiteX19" fmla="*/ 3595409 w 3595409"/>
                <a:gd name="connsiteY19" fmla="*/ 208357 h 235479"/>
                <a:gd name="connsiteX0" fmla="*/ 0 w 3595409"/>
                <a:gd name="connsiteY0" fmla="*/ 222111 h 230372"/>
                <a:gd name="connsiteX1" fmla="*/ 355201 w 3595409"/>
                <a:gd name="connsiteY1" fmla="*/ 219334 h 230372"/>
                <a:gd name="connsiteX2" fmla="*/ 439602 w 3595409"/>
                <a:gd name="connsiteY2" fmla="*/ 3 h 230372"/>
                <a:gd name="connsiteX3" fmla="*/ 540404 w 3595409"/>
                <a:gd name="connsiteY3" fmla="*/ 216558 h 230372"/>
                <a:gd name="connsiteX4" fmla="*/ 900774 w 3595409"/>
                <a:gd name="connsiteY4" fmla="*/ 212458 h 230372"/>
                <a:gd name="connsiteX5" fmla="*/ 1011102 w 3595409"/>
                <a:gd name="connsiteY5" fmla="*/ 3 h 230372"/>
                <a:gd name="connsiteX6" fmla="*/ 1124205 w 3595409"/>
                <a:gd name="connsiteY6" fmla="*/ 217882 h 230372"/>
                <a:gd name="connsiteX7" fmla="*/ 1528228 w 3595409"/>
                <a:gd name="connsiteY7" fmla="*/ 206905 h 230372"/>
                <a:gd name="connsiteX8" fmla="*/ 1620702 w 3595409"/>
                <a:gd name="connsiteY8" fmla="*/ 9528 h 230372"/>
                <a:gd name="connsiteX9" fmla="*/ 1717404 w 3595409"/>
                <a:gd name="connsiteY9" fmla="*/ 200156 h 230372"/>
                <a:gd name="connsiteX10" fmla="*/ 2094175 w 3595409"/>
                <a:gd name="connsiteY10" fmla="*/ 205581 h 230372"/>
                <a:gd name="connsiteX11" fmla="*/ 2184129 w 3595409"/>
                <a:gd name="connsiteY11" fmla="*/ 16277 h 230372"/>
                <a:gd name="connsiteX12" fmla="*/ 2299881 w 3595409"/>
                <a:gd name="connsiteY12" fmla="*/ 208229 h 230372"/>
                <a:gd name="connsiteX13" fmla="*/ 2628899 w 3595409"/>
                <a:gd name="connsiteY13" fmla="*/ 209682 h 230372"/>
                <a:gd name="connsiteX14" fmla="*/ 2731155 w 3595409"/>
                <a:gd name="connsiteY14" fmla="*/ 13501 h 230372"/>
                <a:gd name="connsiteX15" fmla="*/ 2853655 w 3595409"/>
                <a:gd name="connsiteY15" fmla="*/ 206777 h 230372"/>
                <a:gd name="connsiteX16" fmla="*/ 3203305 w 3595409"/>
                <a:gd name="connsiteY16" fmla="*/ 215106 h 230372"/>
                <a:gd name="connsiteX17" fmla="*/ 3320509 w 3595409"/>
                <a:gd name="connsiteY17" fmla="*/ 20377 h 230372"/>
                <a:gd name="connsiteX18" fmla="*/ 3373302 w 3595409"/>
                <a:gd name="connsiteY18" fmla="*/ 200028 h 230372"/>
                <a:gd name="connsiteX19" fmla="*/ 3595409 w 3595409"/>
                <a:gd name="connsiteY19" fmla="*/ 208357 h 230372"/>
                <a:gd name="connsiteX0" fmla="*/ 0 w 3595409"/>
                <a:gd name="connsiteY0" fmla="*/ 222111 h 235199"/>
                <a:gd name="connsiteX1" fmla="*/ 355201 w 3595409"/>
                <a:gd name="connsiteY1" fmla="*/ 219334 h 235199"/>
                <a:gd name="connsiteX2" fmla="*/ 439602 w 3595409"/>
                <a:gd name="connsiteY2" fmla="*/ 3 h 235199"/>
                <a:gd name="connsiteX3" fmla="*/ 540404 w 3595409"/>
                <a:gd name="connsiteY3" fmla="*/ 216558 h 235199"/>
                <a:gd name="connsiteX4" fmla="*/ 900774 w 3595409"/>
                <a:gd name="connsiteY4" fmla="*/ 212458 h 235199"/>
                <a:gd name="connsiteX5" fmla="*/ 1011102 w 3595409"/>
                <a:gd name="connsiteY5" fmla="*/ 3 h 235199"/>
                <a:gd name="connsiteX6" fmla="*/ 1124205 w 3595409"/>
                <a:gd name="connsiteY6" fmla="*/ 217882 h 235199"/>
                <a:gd name="connsiteX7" fmla="*/ 1528228 w 3595409"/>
                <a:gd name="connsiteY7" fmla="*/ 206905 h 235199"/>
                <a:gd name="connsiteX8" fmla="*/ 1620702 w 3595409"/>
                <a:gd name="connsiteY8" fmla="*/ 9528 h 235199"/>
                <a:gd name="connsiteX9" fmla="*/ 1717404 w 3595409"/>
                <a:gd name="connsiteY9" fmla="*/ 200156 h 235199"/>
                <a:gd name="connsiteX10" fmla="*/ 2094175 w 3595409"/>
                <a:gd name="connsiteY10" fmla="*/ 205581 h 235199"/>
                <a:gd name="connsiteX11" fmla="*/ 2184129 w 3595409"/>
                <a:gd name="connsiteY11" fmla="*/ 16277 h 235199"/>
                <a:gd name="connsiteX12" fmla="*/ 2299881 w 3595409"/>
                <a:gd name="connsiteY12" fmla="*/ 208229 h 235199"/>
                <a:gd name="connsiteX13" fmla="*/ 2628899 w 3595409"/>
                <a:gd name="connsiteY13" fmla="*/ 209682 h 235199"/>
                <a:gd name="connsiteX14" fmla="*/ 2731155 w 3595409"/>
                <a:gd name="connsiteY14" fmla="*/ 13501 h 235199"/>
                <a:gd name="connsiteX15" fmla="*/ 2853655 w 3595409"/>
                <a:gd name="connsiteY15" fmla="*/ 206777 h 235199"/>
                <a:gd name="connsiteX16" fmla="*/ 3203305 w 3595409"/>
                <a:gd name="connsiteY16" fmla="*/ 215106 h 235199"/>
                <a:gd name="connsiteX17" fmla="*/ 3291806 w 3595409"/>
                <a:gd name="connsiteY17" fmla="*/ 24477 h 235199"/>
                <a:gd name="connsiteX18" fmla="*/ 3373302 w 3595409"/>
                <a:gd name="connsiteY18" fmla="*/ 200028 h 235199"/>
                <a:gd name="connsiteX19" fmla="*/ 3595409 w 3595409"/>
                <a:gd name="connsiteY19" fmla="*/ 208357 h 235199"/>
                <a:gd name="connsiteX0" fmla="*/ 0 w 3595409"/>
                <a:gd name="connsiteY0" fmla="*/ 222111 h 235199"/>
                <a:gd name="connsiteX1" fmla="*/ 355201 w 3595409"/>
                <a:gd name="connsiteY1" fmla="*/ 219334 h 235199"/>
                <a:gd name="connsiteX2" fmla="*/ 439602 w 3595409"/>
                <a:gd name="connsiteY2" fmla="*/ 3 h 235199"/>
                <a:gd name="connsiteX3" fmla="*/ 540404 w 3595409"/>
                <a:gd name="connsiteY3" fmla="*/ 216558 h 235199"/>
                <a:gd name="connsiteX4" fmla="*/ 900774 w 3595409"/>
                <a:gd name="connsiteY4" fmla="*/ 212458 h 235199"/>
                <a:gd name="connsiteX5" fmla="*/ 1011102 w 3595409"/>
                <a:gd name="connsiteY5" fmla="*/ 3 h 235199"/>
                <a:gd name="connsiteX6" fmla="*/ 1124205 w 3595409"/>
                <a:gd name="connsiteY6" fmla="*/ 217882 h 235199"/>
                <a:gd name="connsiteX7" fmla="*/ 1528228 w 3595409"/>
                <a:gd name="connsiteY7" fmla="*/ 206905 h 235199"/>
                <a:gd name="connsiteX8" fmla="*/ 1620702 w 3595409"/>
                <a:gd name="connsiteY8" fmla="*/ 9528 h 235199"/>
                <a:gd name="connsiteX9" fmla="*/ 1717404 w 3595409"/>
                <a:gd name="connsiteY9" fmla="*/ 200156 h 235199"/>
                <a:gd name="connsiteX10" fmla="*/ 2094175 w 3595409"/>
                <a:gd name="connsiteY10" fmla="*/ 205581 h 235199"/>
                <a:gd name="connsiteX11" fmla="*/ 2184129 w 3595409"/>
                <a:gd name="connsiteY11" fmla="*/ 16277 h 235199"/>
                <a:gd name="connsiteX12" fmla="*/ 2299881 w 3595409"/>
                <a:gd name="connsiteY12" fmla="*/ 208229 h 235199"/>
                <a:gd name="connsiteX13" fmla="*/ 2628899 w 3595409"/>
                <a:gd name="connsiteY13" fmla="*/ 209682 h 235199"/>
                <a:gd name="connsiteX14" fmla="*/ 2731155 w 3595409"/>
                <a:gd name="connsiteY14" fmla="*/ 13501 h 235199"/>
                <a:gd name="connsiteX15" fmla="*/ 2853655 w 3595409"/>
                <a:gd name="connsiteY15" fmla="*/ 206777 h 235199"/>
                <a:gd name="connsiteX16" fmla="*/ 3203305 w 3595409"/>
                <a:gd name="connsiteY16" fmla="*/ 215106 h 235199"/>
                <a:gd name="connsiteX17" fmla="*/ 3291806 w 3595409"/>
                <a:gd name="connsiteY17" fmla="*/ 24477 h 235199"/>
                <a:gd name="connsiteX18" fmla="*/ 3373302 w 3595409"/>
                <a:gd name="connsiteY18" fmla="*/ 200028 h 235199"/>
                <a:gd name="connsiteX19" fmla="*/ 3595409 w 3595409"/>
                <a:gd name="connsiteY19" fmla="*/ 208357 h 235199"/>
                <a:gd name="connsiteX0" fmla="*/ 0 w 3595409"/>
                <a:gd name="connsiteY0" fmla="*/ 222111 h 230372"/>
                <a:gd name="connsiteX1" fmla="*/ 355201 w 3595409"/>
                <a:gd name="connsiteY1" fmla="*/ 219334 h 230372"/>
                <a:gd name="connsiteX2" fmla="*/ 439602 w 3595409"/>
                <a:gd name="connsiteY2" fmla="*/ 3 h 230372"/>
                <a:gd name="connsiteX3" fmla="*/ 540404 w 3595409"/>
                <a:gd name="connsiteY3" fmla="*/ 216558 h 230372"/>
                <a:gd name="connsiteX4" fmla="*/ 900774 w 3595409"/>
                <a:gd name="connsiteY4" fmla="*/ 212458 h 230372"/>
                <a:gd name="connsiteX5" fmla="*/ 1011102 w 3595409"/>
                <a:gd name="connsiteY5" fmla="*/ 3 h 230372"/>
                <a:gd name="connsiteX6" fmla="*/ 1124205 w 3595409"/>
                <a:gd name="connsiteY6" fmla="*/ 217882 h 230372"/>
                <a:gd name="connsiteX7" fmla="*/ 1528228 w 3595409"/>
                <a:gd name="connsiteY7" fmla="*/ 206905 h 230372"/>
                <a:gd name="connsiteX8" fmla="*/ 1620702 w 3595409"/>
                <a:gd name="connsiteY8" fmla="*/ 9528 h 230372"/>
                <a:gd name="connsiteX9" fmla="*/ 1717404 w 3595409"/>
                <a:gd name="connsiteY9" fmla="*/ 200156 h 230372"/>
                <a:gd name="connsiteX10" fmla="*/ 2094175 w 3595409"/>
                <a:gd name="connsiteY10" fmla="*/ 205581 h 230372"/>
                <a:gd name="connsiteX11" fmla="*/ 2184129 w 3595409"/>
                <a:gd name="connsiteY11" fmla="*/ 16277 h 230372"/>
                <a:gd name="connsiteX12" fmla="*/ 2299881 w 3595409"/>
                <a:gd name="connsiteY12" fmla="*/ 208229 h 230372"/>
                <a:gd name="connsiteX13" fmla="*/ 2628899 w 3595409"/>
                <a:gd name="connsiteY13" fmla="*/ 209682 h 230372"/>
                <a:gd name="connsiteX14" fmla="*/ 2731155 w 3595409"/>
                <a:gd name="connsiteY14" fmla="*/ 13501 h 230372"/>
                <a:gd name="connsiteX15" fmla="*/ 2853655 w 3595409"/>
                <a:gd name="connsiteY15" fmla="*/ 206777 h 230372"/>
                <a:gd name="connsiteX16" fmla="*/ 3203305 w 3595409"/>
                <a:gd name="connsiteY16" fmla="*/ 215106 h 230372"/>
                <a:gd name="connsiteX17" fmla="*/ 3291806 w 3595409"/>
                <a:gd name="connsiteY17" fmla="*/ 24477 h 230372"/>
                <a:gd name="connsiteX18" fmla="*/ 3373302 w 3595409"/>
                <a:gd name="connsiteY18" fmla="*/ 200028 h 230372"/>
                <a:gd name="connsiteX19" fmla="*/ 3595409 w 3595409"/>
                <a:gd name="connsiteY19" fmla="*/ 208357 h 230372"/>
                <a:gd name="connsiteX0" fmla="*/ 0 w 3595409"/>
                <a:gd name="connsiteY0" fmla="*/ 222111 h 230372"/>
                <a:gd name="connsiteX1" fmla="*/ 355201 w 3595409"/>
                <a:gd name="connsiteY1" fmla="*/ 219334 h 230372"/>
                <a:gd name="connsiteX2" fmla="*/ 439602 w 3595409"/>
                <a:gd name="connsiteY2" fmla="*/ 3 h 230372"/>
                <a:gd name="connsiteX3" fmla="*/ 540404 w 3595409"/>
                <a:gd name="connsiteY3" fmla="*/ 216558 h 230372"/>
                <a:gd name="connsiteX4" fmla="*/ 900774 w 3595409"/>
                <a:gd name="connsiteY4" fmla="*/ 212458 h 230372"/>
                <a:gd name="connsiteX5" fmla="*/ 1011102 w 3595409"/>
                <a:gd name="connsiteY5" fmla="*/ 3 h 230372"/>
                <a:gd name="connsiteX6" fmla="*/ 1124205 w 3595409"/>
                <a:gd name="connsiteY6" fmla="*/ 217882 h 230372"/>
                <a:gd name="connsiteX7" fmla="*/ 1528228 w 3595409"/>
                <a:gd name="connsiteY7" fmla="*/ 206905 h 230372"/>
                <a:gd name="connsiteX8" fmla="*/ 1620702 w 3595409"/>
                <a:gd name="connsiteY8" fmla="*/ 9528 h 230372"/>
                <a:gd name="connsiteX9" fmla="*/ 1717404 w 3595409"/>
                <a:gd name="connsiteY9" fmla="*/ 200156 h 230372"/>
                <a:gd name="connsiteX10" fmla="*/ 2094175 w 3595409"/>
                <a:gd name="connsiteY10" fmla="*/ 205581 h 230372"/>
                <a:gd name="connsiteX11" fmla="*/ 2184129 w 3595409"/>
                <a:gd name="connsiteY11" fmla="*/ 16277 h 230372"/>
                <a:gd name="connsiteX12" fmla="*/ 2299881 w 3595409"/>
                <a:gd name="connsiteY12" fmla="*/ 208229 h 230372"/>
                <a:gd name="connsiteX13" fmla="*/ 2628899 w 3595409"/>
                <a:gd name="connsiteY13" fmla="*/ 209682 h 230372"/>
                <a:gd name="connsiteX14" fmla="*/ 2731155 w 3595409"/>
                <a:gd name="connsiteY14" fmla="*/ 13501 h 230372"/>
                <a:gd name="connsiteX15" fmla="*/ 2853655 w 3595409"/>
                <a:gd name="connsiteY15" fmla="*/ 206777 h 230372"/>
                <a:gd name="connsiteX16" fmla="*/ 3203305 w 3595409"/>
                <a:gd name="connsiteY16" fmla="*/ 215106 h 230372"/>
                <a:gd name="connsiteX17" fmla="*/ 3291806 w 3595409"/>
                <a:gd name="connsiteY17" fmla="*/ 24477 h 230372"/>
                <a:gd name="connsiteX18" fmla="*/ 3373302 w 3595409"/>
                <a:gd name="connsiteY18" fmla="*/ 200028 h 230372"/>
                <a:gd name="connsiteX19" fmla="*/ 3595409 w 3595409"/>
                <a:gd name="connsiteY19" fmla="*/ 208357 h 230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95409" h="230372">
                  <a:moveTo>
                    <a:pt x="0" y="222111"/>
                  </a:moveTo>
                  <a:cubicBezTo>
                    <a:pt x="152927" y="219071"/>
                    <a:pt x="277834" y="219448"/>
                    <a:pt x="355201" y="219334"/>
                  </a:cubicBezTo>
                  <a:cubicBezTo>
                    <a:pt x="432568" y="219220"/>
                    <a:pt x="408735" y="466"/>
                    <a:pt x="439602" y="3"/>
                  </a:cubicBezTo>
                  <a:cubicBezTo>
                    <a:pt x="470469" y="-460"/>
                    <a:pt x="463542" y="181149"/>
                    <a:pt x="540404" y="216558"/>
                  </a:cubicBezTo>
                  <a:cubicBezTo>
                    <a:pt x="617266" y="251967"/>
                    <a:pt x="801822" y="207546"/>
                    <a:pt x="900774" y="212458"/>
                  </a:cubicBezTo>
                  <a:cubicBezTo>
                    <a:pt x="999726" y="217370"/>
                    <a:pt x="973864" y="-901"/>
                    <a:pt x="1011102" y="3"/>
                  </a:cubicBezTo>
                  <a:cubicBezTo>
                    <a:pt x="1048341" y="907"/>
                    <a:pt x="1042118" y="212101"/>
                    <a:pt x="1124205" y="217882"/>
                  </a:cubicBezTo>
                  <a:cubicBezTo>
                    <a:pt x="1206292" y="223663"/>
                    <a:pt x="1445479" y="241631"/>
                    <a:pt x="1528228" y="206905"/>
                  </a:cubicBezTo>
                  <a:cubicBezTo>
                    <a:pt x="1610978" y="172179"/>
                    <a:pt x="1589173" y="10653"/>
                    <a:pt x="1620702" y="9528"/>
                  </a:cubicBezTo>
                  <a:cubicBezTo>
                    <a:pt x="1652231" y="8403"/>
                    <a:pt x="1638492" y="167481"/>
                    <a:pt x="1717404" y="200156"/>
                  </a:cubicBezTo>
                  <a:cubicBezTo>
                    <a:pt x="1796316" y="232831"/>
                    <a:pt x="1995884" y="203423"/>
                    <a:pt x="2094175" y="205581"/>
                  </a:cubicBezTo>
                  <a:cubicBezTo>
                    <a:pt x="2192466" y="207739"/>
                    <a:pt x="2149845" y="15836"/>
                    <a:pt x="2184129" y="16277"/>
                  </a:cubicBezTo>
                  <a:cubicBezTo>
                    <a:pt x="2218413" y="16718"/>
                    <a:pt x="2205251" y="204698"/>
                    <a:pt x="2299881" y="208229"/>
                  </a:cubicBezTo>
                  <a:cubicBezTo>
                    <a:pt x="2394511" y="211760"/>
                    <a:pt x="2552920" y="205233"/>
                    <a:pt x="2628899" y="209682"/>
                  </a:cubicBezTo>
                  <a:cubicBezTo>
                    <a:pt x="2704878" y="214131"/>
                    <a:pt x="2693696" y="13985"/>
                    <a:pt x="2731155" y="13501"/>
                  </a:cubicBezTo>
                  <a:cubicBezTo>
                    <a:pt x="2768614" y="13017"/>
                    <a:pt x="2746260" y="205980"/>
                    <a:pt x="2853655" y="206777"/>
                  </a:cubicBezTo>
                  <a:cubicBezTo>
                    <a:pt x="2961050" y="207574"/>
                    <a:pt x="3126179" y="212686"/>
                    <a:pt x="3203305" y="215106"/>
                  </a:cubicBezTo>
                  <a:cubicBezTo>
                    <a:pt x="3280431" y="217526"/>
                    <a:pt x="3263473" y="26990"/>
                    <a:pt x="3291806" y="24477"/>
                  </a:cubicBezTo>
                  <a:cubicBezTo>
                    <a:pt x="3320139" y="21964"/>
                    <a:pt x="3347305" y="198084"/>
                    <a:pt x="3373302" y="200028"/>
                  </a:cubicBezTo>
                  <a:cubicBezTo>
                    <a:pt x="3399299" y="201972"/>
                    <a:pt x="3525032" y="218148"/>
                    <a:pt x="3595409" y="208357"/>
                  </a:cubicBezTo>
                </a:path>
              </a:pathLst>
            </a:custGeom>
            <a:noFill/>
            <a:ln w="28575">
              <a:solidFill>
                <a:schemeClr val="accent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4895850" y="4826285"/>
              <a:ext cx="3595409" cy="230372"/>
            </a:xfrm>
            <a:custGeom>
              <a:avLst/>
              <a:gdLst>
                <a:gd name="connsiteX0" fmla="*/ 0 w 3505200"/>
                <a:gd name="connsiteY0" fmla="*/ 152413 h 230119"/>
                <a:gd name="connsiteX1" fmla="*/ 342900 w 3505200"/>
                <a:gd name="connsiteY1" fmla="*/ 161938 h 230119"/>
                <a:gd name="connsiteX2" fmla="*/ 419100 w 3505200"/>
                <a:gd name="connsiteY2" fmla="*/ 13 h 230119"/>
                <a:gd name="connsiteX3" fmla="*/ 495300 w 3505200"/>
                <a:gd name="connsiteY3" fmla="*/ 171463 h 230119"/>
                <a:gd name="connsiteX4" fmla="*/ 904875 w 3505200"/>
                <a:gd name="connsiteY4" fmla="*/ 171463 h 230119"/>
                <a:gd name="connsiteX5" fmla="*/ 990600 w 3505200"/>
                <a:gd name="connsiteY5" fmla="*/ 13 h 230119"/>
                <a:gd name="connsiteX6" fmla="*/ 1066800 w 3505200"/>
                <a:gd name="connsiteY6" fmla="*/ 180988 h 230119"/>
                <a:gd name="connsiteX7" fmla="*/ 1495425 w 3505200"/>
                <a:gd name="connsiteY7" fmla="*/ 190513 h 230119"/>
                <a:gd name="connsiteX8" fmla="*/ 1600200 w 3505200"/>
                <a:gd name="connsiteY8" fmla="*/ 9538 h 230119"/>
                <a:gd name="connsiteX9" fmla="*/ 1676400 w 3505200"/>
                <a:gd name="connsiteY9" fmla="*/ 171463 h 230119"/>
                <a:gd name="connsiteX10" fmla="*/ 2085975 w 3505200"/>
                <a:gd name="connsiteY10" fmla="*/ 180988 h 230119"/>
                <a:gd name="connsiteX11" fmla="*/ 2143125 w 3505200"/>
                <a:gd name="connsiteY11" fmla="*/ 28588 h 230119"/>
                <a:gd name="connsiteX12" fmla="*/ 2238375 w 3505200"/>
                <a:gd name="connsiteY12" fmla="*/ 200038 h 230119"/>
                <a:gd name="connsiteX13" fmla="*/ 2628900 w 3505200"/>
                <a:gd name="connsiteY13" fmla="*/ 180988 h 230119"/>
                <a:gd name="connsiteX14" fmla="*/ 2686050 w 3505200"/>
                <a:gd name="connsiteY14" fmla="*/ 38113 h 230119"/>
                <a:gd name="connsiteX15" fmla="*/ 2800350 w 3505200"/>
                <a:gd name="connsiteY15" fmla="*/ 219088 h 230119"/>
                <a:gd name="connsiteX16" fmla="*/ 3162300 w 3505200"/>
                <a:gd name="connsiteY16" fmla="*/ 190513 h 230119"/>
                <a:gd name="connsiteX17" fmla="*/ 3238500 w 3505200"/>
                <a:gd name="connsiteY17" fmla="*/ 28588 h 230119"/>
                <a:gd name="connsiteX18" fmla="*/ 3352800 w 3505200"/>
                <a:gd name="connsiteY18" fmla="*/ 200038 h 230119"/>
                <a:gd name="connsiteX19" fmla="*/ 3505200 w 3505200"/>
                <a:gd name="connsiteY19" fmla="*/ 171463 h 230119"/>
                <a:gd name="connsiteX0" fmla="*/ 0 w 3505200"/>
                <a:gd name="connsiteY0" fmla="*/ 152413 h 230119"/>
                <a:gd name="connsiteX1" fmla="*/ 342900 w 3505200"/>
                <a:gd name="connsiteY1" fmla="*/ 161938 h 230119"/>
                <a:gd name="connsiteX2" fmla="*/ 419100 w 3505200"/>
                <a:gd name="connsiteY2" fmla="*/ 13 h 230119"/>
                <a:gd name="connsiteX3" fmla="*/ 495300 w 3505200"/>
                <a:gd name="connsiteY3" fmla="*/ 171463 h 230119"/>
                <a:gd name="connsiteX4" fmla="*/ 904875 w 3505200"/>
                <a:gd name="connsiteY4" fmla="*/ 171463 h 230119"/>
                <a:gd name="connsiteX5" fmla="*/ 990600 w 3505200"/>
                <a:gd name="connsiteY5" fmla="*/ 13 h 230119"/>
                <a:gd name="connsiteX6" fmla="*/ 1066800 w 3505200"/>
                <a:gd name="connsiteY6" fmla="*/ 180988 h 230119"/>
                <a:gd name="connsiteX7" fmla="*/ 1495425 w 3505200"/>
                <a:gd name="connsiteY7" fmla="*/ 190513 h 230119"/>
                <a:gd name="connsiteX8" fmla="*/ 1600200 w 3505200"/>
                <a:gd name="connsiteY8" fmla="*/ 9538 h 230119"/>
                <a:gd name="connsiteX9" fmla="*/ 1676400 w 3505200"/>
                <a:gd name="connsiteY9" fmla="*/ 171463 h 230119"/>
                <a:gd name="connsiteX10" fmla="*/ 2085975 w 3505200"/>
                <a:gd name="connsiteY10" fmla="*/ 180988 h 230119"/>
                <a:gd name="connsiteX11" fmla="*/ 2163627 w 3505200"/>
                <a:gd name="connsiteY11" fmla="*/ 16287 h 230119"/>
                <a:gd name="connsiteX12" fmla="*/ 2238375 w 3505200"/>
                <a:gd name="connsiteY12" fmla="*/ 200038 h 230119"/>
                <a:gd name="connsiteX13" fmla="*/ 2628900 w 3505200"/>
                <a:gd name="connsiteY13" fmla="*/ 180988 h 230119"/>
                <a:gd name="connsiteX14" fmla="*/ 2686050 w 3505200"/>
                <a:gd name="connsiteY14" fmla="*/ 38113 h 230119"/>
                <a:gd name="connsiteX15" fmla="*/ 2800350 w 3505200"/>
                <a:gd name="connsiteY15" fmla="*/ 219088 h 230119"/>
                <a:gd name="connsiteX16" fmla="*/ 3162300 w 3505200"/>
                <a:gd name="connsiteY16" fmla="*/ 190513 h 230119"/>
                <a:gd name="connsiteX17" fmla="*/ 3238500 w 3505200"/>
                <a:gd name="connsiteY17" fmla="*/ 28588 h 230119"/>
                <a:gd name="connsiteX18" fmla="*/ 3352800 w 3505200"/>
                <a:gd name="connsiteY18" fmla="*/ 200038 h 230119"/>
                <a:gd name="connsiteX19" fmla="*/ 3505200 w 3505200"/>
                <a:gd name="connsiteY19" fmla="*/ 171463 h 230119"/>
                <a:gd name="connsiteX0" fmla="*/ 0 w 3505200"/>
                <a:gd name="connsiteY0" fmla="*/ 152413 h 231931"/>
                <a:gd name="connsiteX1" fmla="*/ 342900 w 3505200"/>
                <a:gd name="connsiteY1" fmla="*/ 161938 h 231931"/>
                <a:gd name="connsiteX2" fmla="*/ 419100 w 3505200"/>
                <a:gd name="connsiteY2" fmla="*/ 13 h 231931"/>
                <a:gd name="connsiteX3" fmla="*/ 495300 w 3505200"/>
                <a:gd name="connsiteY3" fmla="*/ 171463 h 231931"/>
                <a:gd name="connsiteX4" fmla="*/ 904875 w 3505200"/>
                <a:gd name="connsiteY4" fmla="*/ 171463 h 231931"/>
                <a:gd name="connsiteX5" fmla="*/ 990600 w 3505200"/>
                <a:gd name="connsiteY5" fmla="*/ 13 h 231931"/>
                <a:gd name="connsiteX6" fmla="*/ 1066800 w 3505200"/>
                <a:gd name="connsiteY6" fmla="*/ 180988 h 231931"/>
                <a:gd name="connsiteX7" fmla="*/ 1495425 w 3505200"/>
                <a:gd name="connsiteY7" fmla="*/ 190513 h 231931"/>
                <a:gd name="connsiteX8" fmla="*/ 1600200 w 3505200"/>
                <a:gd name="connsiteY8" fmla="*/ 9538 h 231931"/>
                <a:gd name="connsiteX9" fmla="*/ 1676400 w 3505200"/>
                <a:gd name="connsiteY9" fmla="*/ 171463 h 231931"/>
                <a:gd name="connsiteX10" fmla="*/ 2085975 w 3505200"/>
                <a:gd name="connsiteY10" fmla="*/ 180988 h 231931"/>
                <a:gd name="connsiteX11" fmla="*/ 2163627 w 3505200"/>
                <a:gd name="connsiteY11" fmla="*/ 16287 h 231931"/>
                <a:gd name="connsiteX12" fmla="*/ 2238375 w 3505200"/>
                <a:gd name="connsiteY12" fmla="*/ 200038 h 231931"/>
                <a:gd name="connsiteX13" fmla="*/ 2628900 w 3505200"/>
                <a:gd name="connsiteY13" fmla="*/ 180988 h 231931"/>
                <a:gd name="connsiteX14" fmla="*/ 2727055 w 3505200"/>
                <a:gd name="connsiteY14" fmla="*/ 13511 h 231931"/>
                <a:gd name="connsiteX15" fmla="*/ 2800350 w 3505200"/>
                <a:gd name="connsiteY15" fmla="*/ 219088 h 231931"/>
                <a:gd name="connsiteX16" fmla="*/ 3162300 w 3505200"/>
                <a:gd name="connsiteY16" fmla="*/ 190513 h 231931"/>
                <a:gd name="connsiteX17" fmla="*/ 3238500 w 3505200"/>
                <a:gd name="connsiteY17" fmla="*/ 28588 h 231931"/>
                <a:gd name="connsiteX18" fmla="*/ 3352800 w 3505200"/>
                <a:gd name="connsiteY18" fmla="*/ 200038 h 231931"/>
                <a:gd name="connsiteX19" fmla="*/ 3505200 w 3505200"/>
                <a:gd name="connsiteY19" fmla="*/ 171463 h 231931"/>
                <a:gd name="connsiteX0" fmla="*/ 0 w 3505200"/>
                <a:gd name="connsiteY0" fmla="*/ 152413 h 232341"/>
                <a:gd name="connsiteX1" fmla="*/ 342900 w 3505200"/>
                <a:gd name="connsiteY1" fmla="*/ 161938 h 232341"/>
                <a:gd name="connsiteX2" fmla="*/ 419100 w 3505200"/>
                <a:gd name="connsiteY2" fmla="*/ 13 h 232341"/>
                <a:gd name="connsiteX3" fmla="*/ 495300 w 3505200"/>
                <a:gd name="connsiteY3" fmla="*/ 171463 h 232341"/>
                <a:gd name="connsiteX4" fmla="*/ 904875 w 3505200"/>
                <a:gd name="connsiteY4" fmla="*/ 171463 h 232341"/>
                <a:gd name="connsiteX5" fmla="*/ 990600 w 3505200"/>
                <a:gd name="connsiteY5" fmla="*/ 13 h 232341"/>
                <a:gd name="connsiteX6" fmla="*/ 1066800 w 3505200"/>
                <a:gd name="connsiteY6" fmla="*/ 180988 h 232341"/>
                <a:gd name="connsiteX7" fmla="*/ 1495425 w 3505200"/>
                <a:gd name="connsiteY7" fmla="*/ 190513 h 232341"/>
                <a:gd name="connsiteX8" fmla="*/ 1600200 w 3505200"/>
                <a:gd name="connsiteY8" fmla="*/ 9538 h 232341"/>
                <a:gd name="connsiteX9" fmla="*/ 1676400 w 3505200"/>
                <a:gd name="connsiteY9" fmla="*/ 171463 h 232341"/>
                <a:gd name="connsiteX10" fmla="*/ 2085975 w 3505200"/>
                <a:gd name="connsiteY10" fmla="*/ 180988 h 232341"/>
                <a:gd name="connsiteX11" fmla="*/ 2163627 w 3505200"/>
                <a:gd name="connsiteY11" fmla="*/ 16287 h 232341"/>
                <a:gd name="connsiteX12" fmla="*/ 2238375 w 3505200"/>
                <a:gd name="connsiteY12" fmla="*/ 200038 h 232341"/>
                <a:gd name="connsiteX13" fmla="*/ 2628900 w 3505200"/>
                <a:gd name="connsiteY13" fmla="*/ 180988 h 232341"/>
                <a:gd name="connsiteX14" fmla="*/ 2727055 w 3505200"/>
                <a:gd name="connsiteY14" fmla="*/ 13511 h 232341"/>
                <a:gd name="connsiteX15" fmla="*/ 2800350 w 3505200"/>
                <a:gd name="connsiteY15" fmla="*/ 219088 h 232341"/>
                <a:gd name="connsiteX16" fmla="*/ 3162300 w 3505200"/>
                <a:gd name="connsiteY16" fmla="*/ 190513 h 232341"/>
                <a:gd name="connsiteX17" fmla="*/ 3271304 w 3505200"/>
                <a:gd name="connsiteY17" fmla="*/ 16287 h 232341"/>
                <a:gd name="connsiteX18" fmla="*/ 3352800 w 3505200"/>
                <a:gd name="connsiteY18" fmla="*/ 200038 h 232341"/>
                <a:gd name="connsiteX19" fmla="*/ 3505200 w 3505200"/>
                <a:gd name="connsiteY19" fmla="*/ 171463 h 232341"/>
                <a:gd name="connsiteX0" fmla="*/ 0 w 3505200"/>
                <a:gd name="connsiteY0" fmla="*/ 152413 h 242460"/>
                <a:gd name="connsiteX1" fmla="*/ 342900 w 3505200"/>
                <a:gd name="connsiteY1" fmla="*/ 161938 h 242460"/>
                <a:gd name="connsiteX2" fmla="*/ 419100 w 3505200"/>
                <a:gd name="connsiteY2" fmla="*/ 13 h 242460"/>
                <a:gd name="connsiteX3" fmla="*/ 495300 w 3505200"/>
                <a:gd name="connsiteY3" fmla="*/ 171463 h 242460"/>
                <a:gd name="connsiteX4" fmla="*/ 904875 w 3505200"/>
                <a:gd name="connsiteY4" fmla="*/ 171463 h 242460"/>
                <a:gd name="connsiteX5" fmla="*/ 990600 w 3505200"/>
                <a:gd name="connsiteY5" fmla="*/ 13 h 242460"/>
                <a:gd name="connsiteX6" fmla="*/ 1066800 w 3505200"/>
                <a:gd name="connsiteY6" fmla="*/ 180988 h 242460"/>
                <a:gd name="connsiteX7" fmla="*/ 1495425 w 3505200"/>
                <a:gd name="connsiteY7" fmla="*/ 190513 h 242460"/>
                <a:gd name="connsiteX8" fmla="*/ 1600200 w 3505200"/>
                <a:gd name="connsiteY8" fmla="*/ 9538 h 242460"/>
                <a:gd name="connsiteX9" fmla="*/ 1676400 w 3505200"/>
                <a:gd name="connsiteY9" fmla="*/ 171463 h 242460"/>
                <a:gd name="connsiteX10" fmla="*/ 2085975 w 3505200"/>
                <a:gd name="connsiteY10" fmla="*/ 180988 h 242460"/>
                <a:gd name="connsiteX11" fmla="*/ 2163627 w 3505200"/>
                <a:gd name="connsiteY11" fmla="*/ 16287 h 242460"/>
                <a:gd name="connsiteX12" fmla="*/ 2238375 w 3505200"/>
                <a:gd name="connsiteY12" fmla="*/ 200038 h 242460"/>
                <a:gd name="connsiteX13" fmla="*/ 2628900 w 3505200"/>
                <a:gd name="connsiteY13" fmla="*/ 180988 h 242460"/>
                <a:gd name="connsiteX14" fmla="*/ 2727055 w 3505200"/>
                <a:gd name="connsiteY14" fmla="*/ 13511 h 242460"/>
                <a:gd name="connsiteX15" fmla="*/ 2800350 w 3505200"/>
                <a:gd name="connsiteY15" fmla="*/ 219088 h 242460"/>
                <a:gd name="connsiteX16" fmla="*/ 3182803 w 3505200"/>
                <a:gd name="connsiteY16" fmla="*/ 215116 h 242460"/>
                <a:gd name="connsiteX17" fmla="*/ 3271304 w 3505200"/>
                <a:gd name="connsiteY17" fmla="*/ 16287 h 242460"/>
                <a:gd name="connsiteX18" fmla="*/ 3352800 w 3505200"/>
                <a:gd name="connsiteY18" fmla="*/ 200038 h 242460"/>
                <a:gd name="connsiteX19" fmla="*/ 3505200 w 3505200"/>
                <a:gd name="connsiteY19" fmla="*/ 171463 h 242460"/>
                <a:gd name="connsiteX0" fmla="*/ 0 w 3505200"/>
                <a:gd name="connsiteY0" fmla="*/ 152413 h 234124"/>
                <a:gd name="connsiteX1" fmla="*/ 342900 w 3505200"/>
                <a:gd name="connsiteY1" fmla="*/ 161938 h 234124"/>
                <a:gd name="connsiteX2" fmla="*/ 419100 w 3505200"/>
                <a:gd name="connsiteY2" fmla="*/ 13 h 234124"/>
                <a:gd name="connsiteX3" fmla="*/ 495300 w 3505200"/>
                <a:gd name="connsiteY3" fmla="*/ 171463 h 234124"/>
                <a:gd name="connsiteX4" fmla="*/ 904875 w 3505200"/>
                <a:gd name="connsiteY4" fmla="*/ 171463 h 234124"/>
                <a:gd name="connsiteX5" fmla="*/ 990600 w 3505200"/>
                <a:gd name="connsiteY5" fmla="*/ 13 h 234124"/>
                <a:gd name="connsiteX6" fmla="*/ 1066800 w 3505200"/>
                <a:gd name="connsiteY6" fmla="*/ 180988 h 234124"/>
                <a:gd name="connsiteX7" fmla="*/ 1495425 w 3505200"/>
                <a:gd name="connsiteY7" fmla="*/ 190513 h 234124"/>
                <a:gd name="connsiteX8" fmla="*/ 1600200 w 3505200"/>
                <a:gd name="connsiteY8" fmla="*/ 9538 h 234124"/>
                <a:gd name="connsiteX9" fmla="*/ 1676400 w 3505200"/>
                <a:gd name="connsiteY9" fmla="*/ 171463 h 234124"/>
                <a:gd name="connsiteX10" fmla="*/ 2085975 w 3505200"/>
                <a:gd name="connsiteY10" fmla="*/ 180988 h 234124"/>
                <a:gd name="connsiteX11" fmla="*/ 2163627 w 3505200"/>
                <a:gd name="connsiteY11" fmla="*/ 16287 h 234124"/>
                <a:gd name="connsiteX12" fmla="*/ 2238375 w 3505200"/>
                <a:gd name="connsiteY12" fmla="*/ 200038 h 234124"/>
                <a:gd name="connsiteX13" fmla="*/ 2628900 w 3505200"/>
                <a:gd name="connsiteY13" fmla="*/ 180988 h 234124"/>
                <a:gd name="connsiteX14" fmla="*/ 2727055 w 3505200"/>
                <a:gd name="connsiteY14" fmla="*/ 13511 h 234124"/>
                <a:gd name="connsiteX15" fmla="*/ 2800350 w 3505200"/>
                <a:gd name="connsiteY15" fmla="*/ 219088 h 234124"/>
                <a:gd name="connsiteX16" fmla="*/ 3182803 w 3505200"/>
                <a:gd name="connsiteY16" fmla="*/ 215116 h 234124"/>
                <a:gd name="connsiteX17" fmla="*/ 3271304 w 3505200"/>
                <a:gd name="connsiteY17" fmla="*/ 16287 h 234124"/>
                <a:gd name="connsiteX18" fmla="*/ 3352800 w 3505200"/>
                <a:gd name="connsiteY18" fmla="*/ 200038 h 234124"/>
                <a:gd name="connsiteX19" fmla="*/ 3505200 w 3505200"/>
                <a:gd name="connsiteY19" fmla="*/ 171463 h 234124"/>
                <a:gd name="connsiteX0" fmla="*/ 0 w 3505200"/>
                <a:gd name="connsiteY0" fmla="*/ 152413 h 219127"/>
                <a:gd name="connsiteX1" fmla="*/ 342900 w 3505200"/>
                <a:gd name="connsiteY1" fmla="*/ 161938 h 219127"/>
                <a:gd name="connsiteX2" fmla="*/ 419100 w 3505200"/>
                <a:gd name="connsiteY2" fmla="*/ 13 h 219127"/>
                <a:gd name="connsiteX3" fmla="*/ 495300 w 3505200"/>
                <a:gd name="connsiteY3" fmla="*/ 171463 h 219127"/>
                <a:gd name="connsiteX4" fmla="*/ 904875 w 3505200"/>
                <a:gd name="connsiteY4" fmla="*/ 171463 h 219127"/>
                <a:gd name="connsiteX5" fmla="*/ 990600 w 3505200"/>
                <a:gd name="connsiteY5" fmla="*/ 13 h 219127"/>
                <a:gd name="connsiteX6" fmla="*/ 1066800 w 3505200"/>
                <a:gd name="connsiteY6" fmla="*/ 180988 h 219127"/>
                <a:gd name="connsiteX7" fmla="*/ 1495425 w 3505200"/>
                <a:gd name="connsiteY7" fmla="*/ 190513 h 219127"/>
                <a:gd name="connsiteX8" fmla="*/ 1600200 w 3505200"/>
                <a:gd name="connsiteY8" fmla="*/ 9538 h 219127"/>
                <a:gd name="connsiteX9" fmla="*/ 1676400 w 3505200"/>
                <a:gd name="connsiteY9" fmla="*/ 171463 h 219127"/>
                <a:gd name="connsiteX10" fmla="*/ 2085975 w 3505200"/>
                <a:gd name="connsiteY10" fmla="*/ 180988 h 219127"/>
                <a:gd name="connsiteX11" fmla="*/ 2163627 w 3505200"/>
                <a:gd name="connsiteY11" fmla="*/ 16287 h 219127"/>
                <a:gd name="connsiteX12" fmla="*/ 2238375 w 3505200"/>
                <a:gd name="connsiteY12" fmla="*/ 200038 h 219127"/>
                <a:gd name="connsiteX13" fmla="*/ 2628900 w 3505200"/>
                <a:gd name="connsiteY13" fmla="*/ 180988 h 219127"/>
                <a:gd name="connsiteX14" fmla="*/ 2727055 w 3505200"/>
                <a:gd name="connsiteY14" fmla="*/ 13511 h 219127"/>
                <a:gd name="connsiteX15" fmla="*/ 2800350 w 3505200"/>
                <a:gd name="connsiteY15" fmla="*/ 219088 h 219127"/>
                <a:gd name="connsiteX16" fmla="*/ 3182803 w 3505200"/>
                <a:gd name="connsiteY16" fmla="*/ 215116 h 219127"/>
                <a:gd name="connsiteX17" fmla="*/ 3271304 w 3505200"/>
                <a:gd name="connsiteY17" fmla="*/ 16287 h 219127"/>
                <a:gd name="connsiteX18" fmla="*/ 3352800 w 3505200"/>
                <a:gd name="connsiteY18" fmla="*/ 200038 h 219127"/>
                <a:gd name="connsiteX19" fmla="*/ 3505200 w 3505200"/>
                <a:gd name="connsiteY19" fmla="*/ 171463 h 219127"/>
                <a:gd name="connsiteX0" fmla="*/ 0 w 3505200"/>
                <a:gd name="connsiteY0" fmla="*/ 152413 h 231861"/>
                <a:gd name="connsiteX1" fmla="*/ 342900 w 3505200"/>
                <a:gd name="connsiteY1" fmla="*/ 161938 h 231861"/>
                <a:gd name="connsiteX2" fmla="*/ 419100 w 3505200"/>
                <a:gd name="connsiteY2" fmla="*/ 13 h 231861"/>
                <a:gd name="connsiteX3" fmla="*/ 495300 w 3505200"/>
                <a:gd name="connsiteY3" fmla="*/ 171463 h 231861"/>
                <a:gd name="connsiteX4" fmla="*/ 904875 w 3505200"/>
                <a:gd name="connsiteY4" fmla="*/ 171463 h 231861"/>
                <a:gd name="connsiteX5" fmla="*/ 990600 w 3505200"/>
                <a:gd name="connsiteY5" fmla="*/ 13 h 231861"/>
                <a:gd name="connsiteX6" fmla="*/ 1066800 w 3505200"/>
                <a:gd name="connsiteY6" fmla="*/ 180988 h 231861"/>
                <a:gd name="connsiteX7" fmla="*/ 1495425 w 3505200"/>
                <a:gd name="connsiteY7" fmla="*/ 190513 h 231861"/>
                <a:gd name="connsiteX8" fmla="*/ 1600200 w 3505200"/>
                <a:gd name="connsiteY8" fmla="*/ 9538 h 231861"/>
                <a:gd name="connsiteX9" fmla="*/ 1676400 w 3505200"/>
                <a:gd name="connsiteY9" fmla="*/ 171463 h 231861"/>
                <a:gd name="connsiteX10" fmla="*/ 2085975 w 3505200"/>
                <a:gd name="connsiteY10" fmla="*/ 180988 h 231861"/>
                <a:gd name="connsiteX11" fmla="*/ 2163627 w 3505200"/>
                <a:gd name="connsiteY11" fmla="*/ 16287 h 231861"/>
                <a:gd name="connsiteX12" fmla="*/ 2238375 w 3505200"/>
                <a:gd name="connsiteY12" fmla="*/ 200038 h 231861"/>
                <a:gd name="connsiteX13" fmla="*/ 2628900 w 3505200"/>
                <a:gd name="connsiteY13" fmla="*/ 213792 h 231861"/>
                <a:gd name="connsiteX14" fmla="*/ 2727055 w 3505200"/>
                <a:gd name="connsiteY14" fmla="*/ 13511 h 231861"/>
                <a:gd name="connsiteX15" fmla="*/ 2800350 w 3505200"/>
                <a:gd name="connsiteY15" fmla="*/ 219088 h 231861"/>
                <a:gd name="connsiteX16" fmla="*/ 3182803 w 3505200"/>
                <a:gd name="connsiteY16" fmla="*/ 215116 h 231861"/>
                <a:gd name="connsiteX17" fmla="*/ 3271304 w 3505200"/>
                <a:gd name="connsiteY17" fmla="*/ 16287 h 231861"/>
                <a:gd name="connsiteX18" fmla="*/ 3352800 w 3505200"/>
                <a:gd name="connsiteY18" fmla="*/ 200038 h 231861"/>
                <a:gd name="connsiteX19" fmla="*/ 3505200 w 3505200"/>
                <a:gd name="connsiteY19" fmla="*/ 171463 h 231861"/>
                <a:gd name="connsiteX0" fmla="*/ 0 w 3505200"/>
                <a:gd name="connsiteY0" fmla="*/ 152413 h 221693"/>
                <a:gd name="connsiteX1" fmla="*/ 342900 w 3505200"/>
                <a:gd name="connsiteY1" fmla="*/ 161938 h 221693"/>
                <a:gd name="connsiteX2" fmla="*/ 419100 w 3505200"/>
                <a:gd name="connsiteY2" fmla="*/ 13 h 221693"/>
                <a:gd name="connsiteX3" fmla="*/ 495300 w 3505200"/>
                <a:gd name="connsiteY3" fmla="*/ 171463 h 221693"/>
                <a:gd name="connsiteX4" fmla="*/ 904875 w 3505200"/>
                <a:gd name="connsiteY4" fmla="*/ 171463 h 221693"/>
                <a:gd name="connsiteX5" fmla="*/ 990600 w 3505200"/>
                <a:gd name="connsiteY5" fmla="*/ 13 h 221693"/>
                <a:gd name="connsiteX6" fmla="*/ 1066800 w 3505200"/>
                <a:gd name="connsiteY6" fmla="*/ 180988 h 221693"/>
                <a:gd name="connsiteX7" fmla="*/ 1495425 w 3505200"/>
                <a:gd name="connsiteY7" fmla="*/ 190513 h 221693"/>
                <a:gd name="connsiteX8" fmla="*/ 1600200 w 3505200"/>
                <a:gd name="connsiteY8" fmla="*/ 9538 h 221693"/>
                <a:gd name="connsiteX9" fmla="*/ 1676400 w 3505200"/>
                <a:gd name="connsiteY9" fmla="*/ 171463 h 221693"/>
                <a:gd name="connsiteX10" fmla="*/ 2085975 w 3505200"/>
                <a:gd name="connsiteY10" fmla="*/ 180988 h 221693"/>
                <a:gd name="connsiteX11" fmla="*/ 2163627 w 3505200"/>
                <a:gd name="connsiteY11" fmla="*/ 16287 h 221693"/>
                <a:gd name="connsiteX12" fmla="*/ 2238375 w 3505200"/>
                <a:gd name="connsiteY12" fmla="*/ 200038 h 221693"/>
                <a:gd name="connsiteX13" fmla="*/ 2628900 w 3505200"/>
                <a:gd name="connsiteY13" fmla="*/ 213792 h 221693"/>
                <a:gd name="connsiteX14" fmla="*/ 2727055 w 3505200"/>
                <a:gd name="connsiteY14" fmla="*/ 13511 h 221693"/>
                <a:gd name="connsiteX15" fmla="*/ 2800350 w 3505200"/>
                <a:gd name="connsiteY15" fmla="*/ 219088 h 221693"/>
                <a:gd name="connsiteX16" fmla="*/ 3182803 w 3505200"/>
                <a:gd name="connsiteY16" fmla="*/ 215116 h 221693"/>
                <a:gd name="connsiteX17" fmla="*/ 3271304 w 3505200"/>
                <a:gd name="connsiteY17" fmla="*/ 16287 h 221693"/>
                <a:gd name="connsiteX18" fmla="*/ 3352800 w 3505200"/>
                <a:gd name="connsiteY18" fmla="*/ 200038 h 221693"/>
                <a:gd name="connsiteX19" fmla="*/ 3505200 w 3505200"/>
                <a:gd name="connsiteY19" fmla="*/ 171463 h 221693"/>
                <a:gd name="connsiteX0" fmla="*/ 0 w 3505200"/>
                <a:gd name="connsiteY0" fmla="*/ 152413 h 221693"/>
                <a:gd name="connsiteX1" fmla="*/ 342900 w 3505200"/>
                <a:gd name="connsiteY1" fmla="*/ 161938 h 221693"/>
                <a:gd name="connsiteX2" fmla="*/ 419100 w 3505200"/>
                <a:gd name="connsiteY2" fmla="*/ 13 h 221693"/>
                <a:gd name="connsiteX3" fmla="*/ 495300 w 3505200"/>
                <a:gd name="connsiteY3" fmla="*/ 171463 h 221693"/>
                <a:gd name="connsiteX4" fmla="*/ 904875 w 3505200"/>
                <a:gd name="connsiteY4" fmla="*/ 171463 h 221693"/>
                <a:gd name="connsiteX5" fmla="*/ 990600 w 3505200"/>
                <a:gd name="connsiteY5" fmla="*/ 13 h 221693"/>
                <a:gd name="connsiteX6" fmla="*/ 1066800 w 3505200"/>
                <a:gd name="connsiteY6" fmla="*/ 180988 h 221693"/>
                <a:gd name="connsiteX7" fmla="*/ 1495425 w 3505200"/>
                <a:gd name="connsiteY7" fmla="*/ 190513 h 221693"/>
                <a:gd name="connsiteX8" fmla="*/ 1600200 w 3505200"/>
                <a:gd name="connsiteY8" fmla="*/ 9538 h 221693"/>
                <a:gd name="connsiteX9" fmla="*/ 1676400 w 3505200"/>
                <a:gd name="connsiteY9" fmla="*/ 171463 h 221693"/>
                <a:gd name="connsiteX10" fmla="*/ 2085975 w 3505200"/>
                <a:gd name="connsiteY10" fmla="*/ 180988 h 221693"/>
                <a:gd name="connsiteX11" fmla="*/ 2163627 w 3505200"/>
                <a:gd name="connsiteY11" fmla="*/ 16287 h 221693"/>
                <a:gd name="connsiteX12" fmla="*/ 2238375 w 3505200"/>
                <a:gd name="connsiteY12" fmla="*/ 200038 h 221693"/>
                <a:gd name="connsiteX13" fmla="*/ 2628900 w 3505200"/>
                <a:gd name="connsiteY13" fmla="*/ 213792 h 221693"/>
                <a:gd name="connsiteX14" fmla="*/ 2727055 w 3505200"/>
                <a:gd name="connsiteY14" fmla="*/ 13511 h 221693"/>
                <a:gd name="connsiteX15" fmla="*/ 2800350 w 3505200"/>
                <a:gd name="connsiteY15" fmla="*/ 219088 h 221693"/>
                <a:gd name="connsiteX16" fmla="*/ 3182803 w 3505200"/>
                <a:gd name="connsiteY16" fmla="*/ 215116 h 221693"/>
                <a:gd name="connsiteX17" fmla="*/ 3271304 w 3505200"/>
                <a:gd name="connsiteY17" fmla="*/ 16287 h 221693"/>
                <a:gd name="connsiteX18" fmla="*/ 3352800 w 3505200"/>
                <a:gd name="connsiteY18" fmla="*/ 200038 h 221693"/>
                <a:gd name="connsiteX19" fmla="*/ 3505200 w 3505200"/>
                <a:gd name="connsiteY19" fmla="*/ 171463 h 221693"/>
                <a:gd name="connsiteX0" fmla="*/ 0 w 3505200"/>
                <a:gd name="connsiteY0" fmla="*/ 152413 h 221693"/>
                <a:gd name="connsiteX1" fmla="*/ 342900 w 3505200"/>
                <a:gd name="connsiteY1" fmla="*/ 161938 h 221693"/>
                <a:gd name="connsiteX2" fmla="*/ 419100 w 3505200"/>
                <a:gd name="connsiteY2" fmla="*/ 13 h 221693"/>
                <a:gd name="connsiteX3" fmla="*/ 495300 w 3505200"/>
                <a:gd name="connsiteY3" fmla="*/ 171463 h 221693"/>
                <a:gd name="connsiteX4" fmla="*/ 904875 w 3505200"/>
                <a:gd name="connsiteY4" fmla="*/ 171463 h 221693"/>
                <a:gd name="connsiteX5" fmla="*/ 990600 w 3505200"/>
                <a:gd name="connsiteY5" fmla="*/ 13 h 221693"/>
                <a:gd name="connsiteX6" fmla="*/ 1066800 w 3505200"/>
                <a:gd name="connsiteY6" fmla="*/ 180988 h 221693"/>
                <a:gd name="connsiteX7" fmla="*/ 1495425 w 3505200"/>
                <a:gd name="connsiteY7" fmla="*/ 190513 h 221693"/>
                <a:gd name="connsiteX8" fmla="*/ 1600200 w 3505200"/>
                <a:gd name="connsiteY8" fmla="*/ 9538 h 221693"/>
                <a:gd name="connsiteX9" fmla="*/ 1676400 w 3505200"/>
                <a:gd name="connsiteY9" fmla="*/ 171463 h 221693"/>
                <a:gd name="connsiteX10" fmla="*/ 2069573 w 3505200"/>
                <a:gd name="connsiteY10" fmla="*/ 213792 h 221693"/>
                <a:gd name="connsiteX11" fmla="*/ 2163627 w 3505200"/>
                <a:gd name="connsiteY11" fmla="*/ 16287 h 221693"/>
                <a:gd name="connsiteX12" fmla="*/ 2238375 w 3505200"/>
                <a:gd name="connsiteY12" fmla="*/ 200038 h 221693"/>
                <a:gd name="connsiteX13" fmla="*/ 2628900 w 3505200"/>
                <a:gd name="connsiteY13" fmla="*/ 213792 h 221693"/>
                <a:gd name="connsiteX14" fmla="*/ 2727055 w 3505200"/>
                <a:gd name="connsiteY14" fmla="*/ 13511 h 221693"/>
                <a:gd name="connsiteX15" fmla="*/ 2800350 w 3505200"/>
                <a:gd name="connsiteY15" fmla="*/ 219088 h 221693"/>
                <a:gd name="connsiteX16" fmla="*/ 3182803 w 3505200"/>
                <a:gd name="connsiteY16" fmla="*/ 215116 h 221693"/>
                <a:gd name="connsiteX17" fmla="*/ 3271304 w 3505200"/>
                <a:gd name="connsiteY17" fmla="*/ 16287 h 221693"/>
                <a:gd name="connsiteX18" fmla="*/ 3352800 w 3505200"/>
                <a:gd name="connsiteY18" fmla="*/ 200038 h 221693"/>
                <a:gd name="connsiteX19" fmla="*/ 3505200 w 3505200"/>
                <a:gd name="connsiteY19" fmla="*/ 171463 h 221693"/>
                <a:gd name="connsiteX0" fmla="*/ 0 w 3505200"/>
                <a:gd name="connsiteY0" fmla="*/ 152413 h 221693"/>
                <a:gd name="connsiteX1" fmla="*/ 342900 w 3505200"/>
                <a:gd name="connsiteY1" fmla="*/ 161938 h 221693"/>
                <a:gd name="connsiteX2" fmla="*/ 419100 w 3505200"/>
                <a:gd name="connsiteY2" fmla="*/ 13 h 221693"/>
                <a:gd name="connsiteX3" fmla="*/ 495300 w 3505200"/>
                <a:gd name="connsiteY3" fmla="*/ 171463 h 221693"/>
                <a:gd name="connsiteX4" fmla="*/ 904875 w 3505200"/>
                <a:gd name="connsiteY4" fmla="*/ 171463 h 221693"/>
                <a:gd name="connsiteX5" fmla="*/ 990600 w 3505200"/>
                <a:gd name="connsiteY5" fmla="*/ 13 h 221693"/>
                <a:gd name="connsiteX6" fmla="*/ 1066800 w 3505200"/>
                <a:gd name="connsiteY6" fmla="*/ 180988 h 221693"/>
                <a:gd name="connsiteX7" fmla="*/ 1495425 w 3505200"/>
                <a:gd name="connsiteY7" fmla="*/ 190513 h 221693"/>
                <a:gd name="connsiteX8" fmla="*/ 1600200 w 3505200"/>
                <a:gd name="connsiteY8" fmla="*/ 9538 h 221693"/>
                <a:gd name="connsiteX9" fmla="*/ 1676400 w 3505200"/>
                <a:gd name="connsiteY9" fmla="*/ 171463 h 221693"/>
                <a:gd name="connsiteX10" fmla="*/ 2069573 w 3505200"/>
                <a:gd name="connsiteY10" fmla="*/ 213792 h 221693"/>
                <a:gd name="connsiteX11" fmla="*/ 2163627 w 3505200"/>
                <a:gd name="connsiteY11" fmla="*/ 16287 h 221693"/>
                <a:gd name="connsiteX12" fmla="*/ 2238375 w 3505200"/>
                <a:gd name="connsiteY12" fmla="*/ 200038 h 221693"/>
                <a:gd name="connsiteX13" fmla="*/ 2628900 w 3505200"/>
                <a:gd name="connsiteY13" fmla="*/ 213792 h 221693"/>
                <a:gd name="connsiteX14" fmla="*/ 2727055 w 3505200"/>
                <a:gd name="connsiteY14" fmla="*/ 13511 h 221693"/>
                <a:gd name="connsiteX15" fmla="*/ 2800350 w 3505200"/>
                <a:gd name="connsiteY15" fmla="*/ 219088 h 221693"/>
                <a:gd name="connsiteX16" fmla="*/ 3182803 w 3505200"/>
                <a:gd name="connsiteY16" fmla="*/ 215116 h 221693"/>
                <a:gd name="connsiteX17" fmla="*/ 3271304 w 3505200"/>
                <a:gd name="connsiteY17" fmla="*/ 16287 h 221693"/>
                <a:gd name="connsiteX18" fmla="*/ 3352800 w 3505200"/>
                <a:gd name="connsiteY18" fmla="*/ 200038 h 221693"/>
                <a:gd name="connsiteX19" fmla="*/ 3505200 w 3505200"/>
                <a:gd name="connsiteY19" fmla="*/ 171463 h 221693"/>
                <a:gd name="connsiteX0" fmla="*/ 0 w 3505200"/>
                <a:gd name="connsiteY0" fmla="*/ 152413 h 226938"/>
                <a:gd name="connsiteX1" fmla="*/ 342900 w 3505200"/>
                <a:gd name="connsiteY1" fmla="*/ 161938 h 226938"/>
                <a:gd name="connsiteX2" fmla="*/ 419100 w 3505200"/>
                <a:gd name="connsiteY2" fmla="*/ 13 h 226938"/>
                <a:gd name="connsiteX3" fmla="*/ 495300 w 3505200"/>
                <a:gd name="connsiteY3" fmla="*/ 171463 h 226938"/>
                <a:gd name="connsiteX4" fmla="*/ 904875 w 3505200"/>
                <a:gd name="connsiteY4" fmla="*/ 171463 h 226938"/>
                <a:gd name="connsiteX5" fmla="*/ 990600 w 3505200"/>
                <a:gd name="connsiteY5" fmla="*/ 13 h 226938"/>
                <a:gd name="connsiteX6" fmla="*/ 1066800 w 3505200"/>
                <a:gd name="connsiteY6" fmla="*/ 180988 h 226938"/>
                <a:gd name="connsiteX7" fmla="*/ 1495425 w 3505200"/>
                <a:gd name="connsiteY7" fmla="*/ 190513 h 226938"/>
                <a:gd name="connsiteX8" fmla="*/ 1600200 w 3505200"/>
                <a:gd name="connsiteY8" fmla="*/ 9538 h 226938"/>
                <a:gd name="connsiteX9" fmla="*/ 1696902 w 3505200"/>
                <a:gd name="connsiteY9" fmla="*/ 200166 h 226938"/>
                <a:gd name="connsiteX10" fmla="*/ 2069573 w 3505200"/>
                <a:gd name="connsiteY10" fmla="*/ 213792 h 226938"/>
                <a:gd name="connsiteX11" fmla="*/ 2163627 w 3505200"/>
                <a:gd name="connsiteY11" fmla="*/ 16287 h 226938"/>
                <a:gd name="connsiteX12" fmla="*/ 2238375 w 3505200"/>
                <a:gd name="connsiteY12" fmla="*/ 200038 h 226938"/>
                <a:gd name="connsiteX13" fmla="*/ 2628900 w 3505200"/>
                <a:gd name="connsiteY13" fmla="*/ 213792 h 226938"/>
                <a:gd name="connsiteX14" fmla="*/ 2727055 w 3505200"/>
                <a:gd name="connsiteY14" fmla="*/ 13511 h 226938"/>
                <a:gd name="connsiteX15" fmla="*/ 2800350 w 3505200"/>
                <a:gd name="connsiteY15" fmla="*/ 219088 h 226938"/>
                <a:gd name="connsiteX16" fmla="*/ 3182803 w 3505200"/>
                <a:gd name="connsiteY16" fmla="*/ 215116 h 226938"/>
                <a:gd name="connsiteX17" fmla="*/ 3271304 w 3505200"/>
                <a:gd name="connsiteY17" fmla="*/ 16287 h 226938"/>
                <a:gd name="connsiteX18" fmla="*/ 3352800 w 3505200"/>
                <a:gd name="connsiteY18" fmla="*/ 200038 h 226938"/>
                <a:gd name="connsiteX19" fmla="*/ 3505200 w 3505200"/>
                <a:gd name="connsiteY19" fmla="*/ 171463 h 226938"/>
                <a:gd name="connsiteX0" fmla="*/ 0 w 3505200"/>
                <a:gd name="connsiteY0" fmla="*/ 152413 h 226938"/>
                <a:gd name="connsiteX1" fmla="*/ 342900 w 3505200"/>
                <a:gd name="connsiteY1" fmla="*/ 161938 h 226938"/>
                <a:gd name="connsiteX2" fmla="*/ 419100 w 3505200"/>
                <a:gd name="connsiteY2" fmla="*/ 13 h 226938"/>
                <a:gd name="connsiteX3" fmla="*/ 495300 w 3505200"/>
                <a:gd name="connsiteY3" fmla="*/ 171463 h 226938"/>
                <a:gd name="connsiteX4" fmla="*/ 904875 w 3505200"/>
                <a:gd name="connsiteY4" fmla="*/ 171463 h 226938"/>
                <a:gd name="connsiteX5" fmla="*/ 990600 w 3505200"/>
                <a:gd name="connsiteY5" fmla="*/ 13 h 226938"/>
                <a:gd name="connsiteX6" fmla="*/ 1066800 w 3505200"/>
                <a:gd name="connsiteY6" fmla="*/ 180988 h 226938"/>
                <a:gd name="connsiteX7" fmla="*/ 1495425 w 3505200"/>
                <a:gd name="connsiteY7" fmla="*/ 190513 h 226938"/>
                <a:gd name="connsiteX8" fmla="*/ 1600200 w 3505200"/>
                <a:gd name="connsiteY8" fmla="*/ 9538 h 226938"/>
                <a:gd name="connsiteX9" fmla="*/ 1696902 w 3505200"/>
                <a:gd name="connsiteY9" fmla="*/ 200166 h 226938"/>
                <a:gd name="connsiteX10" fmla="*/ 2069573 w 3505200"/>
                <a:gd name="connsiteY10" fmla="*/ 213792 h 226938"/>
                <a:gd name="connsiteX11" fmla="*/ 2163627 w 3505200"/>
                <a:gd name="connsiteY11" fmla="*/ 16287 h 226938"/>
                <a:gd name="connsiteX12" fmla="*/ 2238375 w 3505200"/>
                <a:gd name="connsiteY12" fmla="*/ 200038 h 226938"/>
                <a:gd name="connsiteX13" fmla="*/ 2628900 w 3505200"/>
                <a:gd name="connsiteY13" fmla="*/ 213792 h 226938"/>
                <a:gd name="connsiteX14" fmla="*/ 2727055 w 3505200"/>
                <a:gd name="connsiteY14" fmla="*/ 13511 h 226938"/>
                <a:gd name="connsiteX15" fmla="*/ 2800350 w 3505200"/>
                <a:gd name="connsiteY15" fmla="*/ 219088 h 226938"/>
                <a:gd name="connsiteX16" fmla="*/ 3182803 w 3505200"/>
                <a:gd name="connsiteY16" fmla="*/ 215116 h 226938"/>
                <a:gd name="connsiteX17" fmla="*/ 3271304 w 3505200"/>
                <a:gd name="connsiteY17" fmla="*/ 16287 h 226938"/>
                <a:gd name="connsiteX18" fmla="*/ 3352800 w 3505200"/>
                <a:gd name="connsiteY18" fmla="*/ 200038 h 226938"/>
                <a:gd name="connsiteX19" fmla="*/ 3505200 w 3505200"/>
                <a:gd name="connsiteY19" fmla="*/ 171463 h 226938"/>
                <a:gd name="connsiteX0" fmla="*/ 0 w 3505200"/>
                <a:gd name="connsiteY0" fmla="*/ 152413 h 226938"/>
                <a:gd name="connsiteX1" fmla="*/ 342900 w 3505200"/>
                <a:gd name="connsiteY1" fmla="*/ 161938 h 226938"/>
                <a:gd name="connsiteX2" fmla="*/ 419100 w 3505200"/>
                <a:gd name="connsiteY2" fmla="*/ 13 h 226938"/>
                <a:gd name="connsiteX3" fmla="*/ 495300 w 3505200"/>
                <a:gd name="connsiteY3" fmla="*/ 171463 h 226938"/>
                <a:gd name="connsiteX4" fmla="*/ 904875 w 3505200"/>
                <a:gd name="connsiteY4" fmla="*/ 171463 h 226938"/>
                <a:gd name="connsiteX5" fmla="*/ 990600 w 3505200"/>
                <a:gd name="connsiteY5" fmla="*/ 13 h 226938"/>
                <a:gd name="connsiteX6" fmla="*/ 1066800 w 3505200"/>
                <a:gd name="connsiteY6" fmla="*/ 180988 h 226938"/>
                <a:gd name="connsiteX7" fmla="*/ 1495425 w 3505200"/>
                <a:gd name="connsiteY7" fmla="*/ 190513 h 226938"/>
                <a:gd name="connsiteX8" fmla="*/ 1600200 w 3505200"/>
                <a:gd name="connsiteY8" fmla="*/ 9538 h 226938"/>
                <a:gd name="connsiteX9" fmla="*/ 1696902 w 3505200"/>
                <a:gd name="connsiteY9" fmla="*/ 200166 h 226938"/>
                <a:gd name="connsiteX10" fmla="*/ 2069573 w 3505200"/>
                <a:gd name="connsiteY10" fmla="*/ 213792 h 226938"/>
                <a:gd name="connsiteX11" fmla="*/ 2163627 w 3505200"/>
                <a:gd name="connsiteY11" fmla="*/ 16287 h 226938"/>
                <a:gd name="connsiteX12" fmla="*/ 2238375 w 3505200"/>
                <a:gd name="connsiteY12" fmla="*/ 200038 h 226938"/>
                <a:gd name="connsiteX13" fmla="*/ 2628900 w 3505200"/>
                <a:gd name="connsiteY13" fmla="*/ 213792 h 226938"/>
                <a:gd name="connsiteX14" fmla="*/ 2727055 w 3505200"/>
                <a:gd name="connsiteY14" fmla="*/ 13511 h 226938"/>
                <a:gd name="connsiteX15" fmla="*/ 2800350 w 3505200"/>
                <a:gd name="connsiteY15" fmla="*/ 219088 h 226938"/>
                <a:gd name="connsiteX16" fmla="*/ 3182803 w 3505200"/>
                <a:gd name="connsiteY16" fmla="*/ 215116 h 226938"/>
                <a:gd name="connsiteX17" fmla="*/ 3271304 w 3505200"/>
                <a:gd name="connsiteY17" fmla="*/ 16287 h 226938"/>
                <a:gd name="connsiteX18" fmla="*/ 3352800 w 3505200"/>
                <a:gd name="connsiteY18" fmla="*/ 200038 h 226938"/>
                <a:gd name="connsiteX19" fmla="*/ 3505200 w 3505200"/>
                <a:gd name="connsiteY19" fmla="*/ 171463 h 226938"/>
                <a:gd name="connsiteX0" fmla="*/ 0 w 3505200"/>
                <a:gd name="connsiteY0" fmla="*/ 152524 h 227049"/>
                <a:gd name="connsiteX1" fmla="*/ 342900 w 3505200"/>
                <a:gd name="connsiteY1" fmla="*/ 162049 h 227049"/>
                <a:gd name="connsiteX2" fmla="*/ 419100 w 3505200"/>
                <a:gd name="connsiteY2" fmla="*/ 124 h 227049"/>
                <a:gd name="connsiteX3" fmla="*/ 495300 w 3505200"/>
                <a:gd name="connsiteY3" fmla="*/ 171574 h 227049"/>
                <a:gd name="connsiteX4" fmla="*/ 904875 w 3505200"/>
                <a:gd name="connsiteY4" fmla="*/ 171574 h 227049"/>
                <a:gd name="connsiteX5" fmla="*/ 990600 w 3505200"/>
                <a:gd name="connsiteY5" fmla="*/ 124 h 227049"/>
                <a:gd name="connsiteX6" fmla="*/ 1066800 w 3505200"/>
                <a:gd name="connsiteY6" fmla="*/ 201601 h 227049"/>
                <a:gd name="connsiteX7" fmla="*/ 1495425 w 3505200"/>
                <a:gd name="connsiteY7" fmla="*/ 190624 h 227049"/>
                <a:gd name="connsiteX8" fmla="*/ 1600200 w 3505200"/>
                <a:gd name="connsiteY8" fmla="*/ 9649 h 227049"/>
                <a:gd name="connsiteX9" fmla="*/ 1696902 w 3505200"/>
                <a:gd name="connsiteY9" fmla="*/ 200277 h 227049"/>
                <a:gd name="connsiteX10" fmla="*/ 2069573 w 3505200"/>
                <a:gd name="connsiteY10" fmla="*/ 213903 h 227049"/>
                <a:gd name="connsiteX11" fmla="*/ 2163627 w 3505200"/>
                <a:gd name="connsiteY11" fmla="*/ 16398 h 227049"/>
                <a:gd name="connsiteX12" fmla="*/ 2238375 w 3505200"/>
                <a:gd name="connsiteY12" fmla="*/ 200149 h 227049"/>
                <a:gd name="connsiteX13" fmla="*/ 2628900 w 3505200"/>
                <a:gd name="connsiteY13" fmla="*/ 213903 h 227049"/>
                <a:gd name="connsiteX14" fmla="*/ 2727055 w 3505200"/>
                <a:gd name="connsiteY14" fmla="*/ 13622 h 227049"/>
                <a:gd name="connsiteX15" fmla="*/ 2800350 w 3505200"/>
                <a:gd name="connsiteY15" fmla="*/ 219199 h 227049"/>
                <a:gd name="connsiteX16" fmla="*/ 3182803 w 3505200"/>
                <a:gd name="connsiteY16" fmla="*/ 215227 h 227049"/>
                <a:gd name="connsiteX17" fmla="*/ 3271304 w 3505200"/>
                <a:gd name="connsiteY17" fmla="*/ 16398 h 227049"/>
                <a:gd name="connsiteX18" fmla="*/ 3352800 w 3505200"/>
                <a:gd name="connsiteY18" fmla="*/ 200149 h 227049"/>
                <a:gd name="connsiteX19" fmla="*/ 3505200 w 3505200"/>
                <a:gd name="connsiteY19" fmla="*/ 171574 h 227049"/>
                <a:gd name="connsiteX0" fmla="*/ 0 w 3505200"/>
                <a:gd name="connsiteY0" fmla="*/ 152503 h 227028"/>
                <a:gd name="connsiteX1" fmla="*/ 342900 w 3505200"/>
                <a:gd name="connsiteY1" fmla="*/ 162028 h 227028"/>
                <a:gd name="connsiteX2" fmla="*/ 419100 w 3505200"/>
                <a:gd name="connsiteY2" fmla="*/ 103 h 227028"/>
                <a:gd name="connsiteX3" fmla="*/ 495300 w 3505200"/>
                <a:gd name="connsiteY3" fmla="*/ 171553 h 227028"/>
                <a:gd name="connsiteX4" fmla="*/ 904875 w 3505200"/>
                <a:gd name="connsiteY4" fmla="*/ 171553 h 227028"/>
                <a:gd name="connsiteX5" fmla="*/ 990600 w 3505200"/>
                <a:gd name="connsiteY5" fmla="*/ 103 h 227028"/>
                <a:gd name="connsiteX6" fmla="*/ 1066800 w 3505200"/>
                <a:gd name="connsiteY6" fmla="*/ 201580 h 227028"/>
                <a:gd name="connsiteX7" fmla="*/ 1495425 w 3505200"/>
                <a:gd name="connsiteY7" fmla="*/ 190603 h 227028"/>
                <a:gd name="connsiteX8" fmla="*/ 1600200 w 3505200"/>
                <a:gd name="connsiteY8" fmla="*/ 9628 h 227028"/>
                <a:gd name="connsiteX9" fmla="*/ 1696902 w 3505200"/>
                <a:gd name="connsiteY9" fmla="*/ 200256 h 227028"/>
                <a:gd name="connsiteX10" fmla="*/ 2069573 w 3505200"/>
                <a:gd name="connsiteY10" fmla="*/ 213882 h 227028"/>
                <a:gd name="connsiteX11" fmla="*/ 2163627 w 3505200"/>
                <a:gd name="connsiteY11" fmla="*/ 16377 h 227028"/>
                <a:gd name="connsiteX12" fmla="*/ 2238375 w 3505200"/>
                <a:gd name="connsiteY12" fmla="*/ 200128 h 227028"/>
                <a:gd name="connsiteX13" fmla="*/ 2628900 w 3505200"/>
                <a:gd name="connsiteY13" fmla="*/ 213882 h 227028"/>
                <a:gd name="connsiteX14" fmla="*/ 2727055 w 3505200"/>
                <a:gd name="connsiteY14" fmla="*/ 13601 h 227028"/>
                <a:gd name="connsiteX15" fmla="*/ 2800350 w 3505200"/>
                <a:gd name="connsiteY15" fmla="*/ 219178 h 227028"/>
                <a:gd name="connsiteX16" fmla="*/ 3182803 w 3505200"/>
                <a:gd name="connsiteY16" fmla="*/ 215206 h 227028"/>
                <a:gd name="connsiteX17" fmla="*/ 3271304 w 3505200"/>
                <a:gd name="connsiteY17" fmla="*/ 16377 h 227028"/>
                <a:gd name="connsiteX18" fmla="*/ 3352800 w 3505200"/>
                <a:gd name="connsiteY18" fmla="*/ 200128 h 227028"/>
                <a:gd name="connsiteX19" fmla="*/ 3505200 w 3505200"/>
                <a:gd name="connsiteY19" fmla="*/ 171553 h 227028"/>
                <a:gd name="connsiteX0" fmla="*/ 0 w 3505200"/>
                <a:gd name="connsiteY0" fmla="*/ 152414 h 226939"/>
                <a:gd name="connsiteX1" fmla="*/ 342900 w 3505200"/>
                <a:gd name="connsiteY1" fmla="*/ 161939 h 226939"/>
                <a:gd name="connsiteX2" fmla="*/ 419100 w 3505200"/>
                <a:gd name="connsiteY2" fmla="*/ 14 h 226939"/>
                <a:gd name="connsiteX3" fmla="*/ 495300 w 3505200"/>
                <a:gd name="connsiteY3" fmla="*/ 171464 h 226939"/>
                <a:gd name="connsiteX4" fmla="*/ 908975 w 3505200"/>
                <a:gd name="connsiteY4" fmla="*/ 196067 h 226939"/>
                <a:gd name="connsiteX5" fmla="*/ 990600 w 3505200"/>
                <a:gd name="connsiteY5" fmla="*/ 14 h 226939"/>
                <a:gd name="connsiteX6" fmla="*/ 1066800 w 3505200"/>
                <a:gd name="connsiteY6" fmla="*/ 201491 h 226939"/>
                <a:gd name="connsiteX7" fmla="*/ 1495425 w 3505200"/>
                <a:gd name="connsiteY7" fmla="*/ 190514 h 226939"/>
                <a:gd name="connsiteX8" fmla="*/ 1600200 w 3505200"/>
                <a:gd name="connsiteY8" fmla="*/ 9539 h 226939"/>
                <a:gd name="connsiteX9" fmla="*/ 1696902 w 3505200"/>
                <a:gd name="connsiteY9" fmla="*/ 200167 h 226939"/>
                <a:gd name="connsiteX10" fmla="*/ 2069573 w 3505200"/>
                <a:gd name="connsiteY10" fmla="*/ 213793 h 226939"/>
                <a:gd name="connsiteX11" fmla="*/ 2163627 w 3505200"/>
                <a:gd name="connsiteY11" fmla="*/ 16288 h 226939"/>
                <a:gd name="connsiteX12" fmla="*/ 2238375 w 3505200"/>
                <a:gd name="connsiteY12" fmla="*/ 200039 h 226939"/>
                <a:gd name="connsiteX13" fmla="*/ 2628900 w 3505200"/>
                <a:gd name="connsiteY13" fmla="*/ 213793 h 226939"/>
                <a:gd name="connsiteX14" fmla="*/ 2727055 w 3505200"/>
                <a:gd name="connsiteY14" fmla="*/ 13512 h 226939"/>
                <a:gd name="connsiteX15" fmla="*/ 2800350 w 3505200"/>
                <a:gd name="connsiteY15" fmla="*/ 219089 h 226939"/>
                <a:gd name="connsiteX16" fmla="*/ 3182803 w 3505200"/>
                <a:gd name="connsiteY16" fmla="*/ 215117 h 226939"/>
                <a:gd name="connsiteX17" fmla="*/ 3271304 w 3505200"/>
                <a:gd name="connsiteY17" fmla="*/ 16288 h 226939"/>
                <a:gd name="connsiteX18" fmla="*/ 3352800 w 3505200"/>
                <a:gd name="connsiteY18" fmla="*/ 200039 h 226939"/>
                <a:gd name="connsiteX19" fmla="*/ 3505200 w 3505200"/>
                <a:gd name="connsiteY19" fmla="*/ 171464 h 226939"/>
                <a:gd name="connsiteX0" fmla="*/ 0 w 3525702"/>
                <a:gd name="connsiteY0" fmla="*/ 222122 h 226939"/>
                <a:gd name="connsiteX1" fmla="*/ 363402 w 3525702"/>
                <a:gd name="connsiteY1" fmla="*/ 161939 h 226939"/>
                <a:gd name="connsiteX2" fmla="*/ 439602 w 3525702"/>
                <a:gd name="connsiteY2" fmla="*/ 14 h 226939"/>
                <a:gd name="connsiteX3" fmla="*/ 515802 w 3525702"/>
                <a:gd name="connsiteY3" fmla="*/ 171464 h 226939"/>
                <a:gd name="connsiteX4" fmla="*/ 929477 w 3525702"/>
                <a:gd name="connsiteY4" fmla="*/ 196067 h 226939"/>
                <a:gd name="connsiteX5" fmla="*/ 1011102 w 3525702"/>
                <a:gd name="connsiteY5" fmla="*/ 14 h 226939"/>
                <a:gd name="connsiteX6" fmla="*/ 1087302 w 3525702"/>
                <a:gd name="connsiteY6" fmla="*/ 201491 h 226939"/>
                <a:gd name="connsiteX7" fmla="*/ 1515927 w 3525702"/>
                <a:gd name="connsiteY7" fmla="*/ 190514 h 226939"/>
                <a:gd name="connsiteX8" fmla="*/ 1620702 w 3525702"/>
                <a:gd name="connsiteY8" fmla="*/ 9539 h 226939"/>
                <a:gd name="connsiteX9" fmla="*/ 1717404 w 3525702"/>
                <a:gd name="connsiteY9" fmla="*/ 200167 h 226939"/>
                <a:gd name="connsiteX10" fmla="*/ 2090075 w 3525702"/>
                <a:gd name="connsiteY10" fmla="*/ 213793 h 226939"/>
                <a:gd name="connsiteX11" fmla="*/ 2184129 w 3525702"/>
                <a:gd name="connsiteY11" fmla="*/ 16288 h 226939"/>
                <a:gd name="connsiteX12" fmla="*/ 2258877 w 3525702"/>
                <a:gd name="connsiteY12" fmla="*/ 200039 h 226939"/>
                <a:gd name="connsiteX13" fmla="*/ 2649402 w 3525702"/>
                <a:gd name="connsiteY13" fmla="*/ 213793 h 226939"/>
                <a:gd name="connsiteX14" fmla="*/ 2747557 w 3525702"/>
                <a:gd name="connsiteY14" fmla="*/ 13512 h 226939"/>
                <a:gd name="connsiteX15" fmla="*/ 2820852 w 3525702"/>
                <a:gd name="connsiteY15" fmla="*/ 219089 h 226939"/>
                <a:gd name="connsiteX16" fmla="*/ 3203305 w 3525702"/>
                <a:gd name="connsiteY16" fmla="*/ 215117 h 226939"/>
                <a:gd name="connsiteX17" fmla="*/ 3291806 w 3525702"/>
                <a:gd name="connsiteY17" fmla="*/ 16288 h 226939"/>
                <a:gd name="connsiteX18" fmla="*/ 3373302 w 3525702"/>
                <a:gd name="connsiteY18" fmla="*/ 200039 h 226939"/>
                <a:gd name="connsiteX19" fmla="*/ 3525702 w 3525702"/>
                <a:gd name="connsiteY19" fmla="*/ 171464 h 226939"/>
                <a:gd name="connsiteX0" fmla="*/ 0 w 3525702"/>
                <a:gd name="connsiteY0" fmla="*/ 222122 h 226939"/>
                <a:gd name="connsiteX1" fmla="*/ 363402 w 3525702"/>
                <a:gd name="connsiteY1" fmla="*/ 161939 h 226939"/>
                <a:gd name="connsiteX2" fmla="*/ 439602 w 3525702"/>
                <a:gd name="connsiteY2" fmla="*/ 14 h 226939"/>
                <a:gd name="connsiteX3" fmla="*/ 515802 w 3525702"/>
                <a:gd name="connsiteY3" fmla="*/ 171464 h 226939"/>
                <a:gd name="connsiteX4" fmla="*/ 929477 w 3525702"/>
                <a:gd name="connsiteY4" fmla="*/ 196067 h 226939"/>
                <a:gd name="connsiteX5" fmla="*/ 1011102 w 3525702"/>
                <a:gd name="connsiteY5" fmla="*/ 14 h 226939"/>
                <a:gd name="connsiteX6" fmla="*/ 1087302 w 3525702"/>
                <a:gd name="connsiteY6" fmla="*/ 201491 h 226939"/>
                <a:gd name="connsiteX7" fmla="*/ 1515927 w 3525702"/>
                <a:gd name="connsiteY7" fmla="*/ 190514 h 226939"/>
                <a:gd name="connsiteX8" fmla="*/ 1620702 w 3525702"/>
                <a:gd name="connsiteY8" fmla="*/ 9539 h 226939"/>
                <a:gd name="connsiteX9" fmla="*/ 1717404 w 3525702"/>
                <a:gd name="connsiteY9" fmla="*/ 200167 h 226939"/>
                <a:gd name="connsiteX10" fmla="*/ 2090075 w 3525702"/>
                <a:gd name="connsiteY10" fmla="*/ 213793 h 226939"/>
                <a:gd name="connsiteX11" fmla="*/ 2184129 w 3525702"/>
                <a:gd name="connsiteY11" fmla="*/ 16288 h 226939"/>
                <a:gd name="connsiteX12" fmla="*/ 2258877 w 3525702"/>
                <a:gd name="connsiteY12" fmla="*/ 200039 h 226939"/>
                <a:gd name="connsiteX13" fmla="*/ 2649402 w 3525702"/>
                <a:gd name="connsiteY13" fmla="*/ 213793 h 226939"/>
                <a:gd name="connsiteX14" fmla="*/ 2747557 w 3525702"/>
                <a:gd name="connsiteY14" fmla="*/ 13512 h 226939"/>
                <a:gd name="connsiteX15" fmla="*/ 2820852 w 3525702"/>
                <a:gd name="connsiteY15" fmla="*/ 219089 h 226939"/>
                <a:gd name="connsiteX16" fmla="*/ 3203305 w 3525702"/>
                <a:gd name="connsiteY16" fmla="*/ 215117 h 226939"/>
                <a:gd name="connsiteX17" fmla="*/ 3291806 w 3525702"/>
                <a:gd name="connsiteY17" fmla="*/ 16288 h 226939"/>
                <a:gd name="connsiteX18" fmla="*/ 3373302 w 3525702"/>
                <a:gd name="connsiteY18" fmla="*/ 200039 h 226939"/>
                <a:gd name="connsiteX19" fmla="*/ 3525702 w 3525702"/>
                <a:gd name="connsiteY19" fmla="*/ 171464 h 226939"/>
                <a:gd name="connsiteX0" fmla="*/ 0 w 3525702"/>
                <a:gd name="connsiteY0" fmla="*/ 222421 h 236141"/>
                <a:gd name="connsiteX1" fmla="*/ 355201 w 3525702"/>
                <a:gd name="connsiteY1" fmla="*/ 219644 h 236141"/>
                <a:gd name="connsiteX2" fmla="*/ 439602 w 3525702"/>
                <a:gd name="connsiteY2" fmla="*/ 313 h 236141"/>
                <a:gd name="connsiteX3" fmla="*/ 515802 w 3525702"/>
                <a:gd name="connsiteY3" fmla="*/ 171763 h 236141"/>
                <a:gd name="connsiteX4" fmla="*/ 929477 w 3525702"/>
                <a:gd name="connsiteY4" fmla="*/ 196366 h 236141"/>
                <a:gd name="connsiteX5" fmla="*/ 1011102 w 3525702"/>
                <a:gd name="connsiteY5" fmla="*/ 313 h 236141"/>
                <a:gd name="connsiteX6" fmla="*/ 1087302 w 3525702"/>
                <a:gd name="connsiteY6" fmla="*/ 201790 h 236141"/>
                <a:gd name="connsiteX7" fmla="*/ 1515927 w 3525702"/>
                <a:gd name="connsiteY7" fmla="*/ 190813 h 236141"/>
                <a:gd name="connsiteX8" fmla="*/ 1620702 w 3525702"/>
                <a:gd name="connsiteY8" fmla="*/ 9838 h 236141"/>
                <a:gd name="connsiteX9" fmla="*/ 1717404 w 3525702"/>
                <a:gd name="connsiteY9" fmla="*/ 200466 h 236141"/>
                <a:gd name="connsiteX10" fmla="*/ 2090075 w 3525702"/>
                <a:gd name="connsiteY10" fmla="*/ 214092 h 236141"/>
                <a:gd name="connsiteX11" fmla="*/ 2184129 w 3525702"/>
                <a:gd name="connsiteY11" fmla="*/ 16587 h 236141"/>
                <a:gd name="connsiteX12" fmla="*/ 2258877 w 3525702"/>
                <a:gd name="connsiteY12" fmla="*/ 200338 h 236141"/>
                <a:gd name="connsiteX13" fmla="*/ 2649402 w 3525702"/>
                <a:gd name="connsiteY13" fmla="*/ 214092 h 236141"/>
                <a:gd name="connsiteX14" fmla="*/ 2747557 w 3525702"/>
                <a:gd name="connsiteY14" fmla="*/ 13811 h 236141"/>
                <a:gd name="connsiteX15" fmla="*/ 2820852 w 3525702"/>
                <a:gd name="connsiteY15" fmla="*/ 219388 h 236141"/>
                <a:gd name="connsiteX16" fmla="*/ 3203305 w 3525702"/>
                <a:gd name="connsiteY16" fmla="*/ 215416 h 236141"/>
                <a:gd name="connsiteX17" fmla="*/ 3291806 w 3525702"/>
                <a:gd name="connsiteY17" fmla="*/ 16587 h 236141"/>
                <a:gd name="connsiteX18" fmla="*/ 3373302 w 3525702"/>
                <a:gd name="connsiteY18" fmla="*/ 200338 h 236141"/>
                <a:gd name="connsiteX19" fmla="*/ 3525702 w 3525702"/>
                <a:gd name="connsiteY19" fmla="*/ 171763 h 236141"/>
                <a:gd name="connsiteX0" fmla="*/ 0 w 3525702"/>
                <a:gd name="connsiteY0" fmla="*/ 222421 h 227238"/>
                <a:gd name="connsiteX1" fmla="*/ 355201 w 3525702"/>
                <a:gd name="connsiteY1" fmla="*/ 219644 h 227238"/>
                <a:gd name="connsiteX2" fmla="*/ 439602 w 3525702"/>
                <a:gd name="connsiteY2" fmla="*/ 313 h 227238"/>
                <a:gd name="connsiteX3" fmla="*/ 515802 w 3525702"/>
                <a:gd name="connsiteY3" fmla="*/ 171763 h 227238"/>
                <a:gd name="connsiteX4" fmla="*/ 929477 w 3525702"/>
                <a:gd name="connsiteY4" fmla="*/ 196366 h 227238"/>
                <a:gd name="connsiteX5" fmla="*/ 1011102 w 3525702"/>
                <a:gd name="connsiteY5" fmla="*/ 313 h 227238"/>
                <a:gd name="connsiteX6" fmla="*/ 1087302 w 3525702"/>
                <a:gd name="connsiteY6" fmla="*/ 201790 h 227238"/>
                <a:gd name="connsiteX7" fmla="*/ 1515927 w 3525702"/>
                <a:gd name="connsiteY7" fmla="*/ 190813 h 227238"/>
                <a:gd name="connsiteX8" fmla="*/ 1620702 w 3525702"/>
                <a:gd name="connsiteY8" fmla="*/ 9838 h 227238"/>
                <a:gd name="connsiteX9" fmla="*/ 1717404 w 3525702"/>
                <a:gd name="connsiteY9" fmla="*/ 200466 h 227238"/>
                <a:gd name="connsiteX10" fmla="*/ 2090075 w 3525702"/>
                <a:gd name="connsiteY10" fmla="*/ 214092 h 227238"/>
                <a:gd name="connsiteX11" fmla="*/ 2184129 w 3525702"/>
                <a:gd name="connsiteY11" fmla="*/ 16587 h 227238"/>
                <a:gd name="connsiteX12" fmla="*/ 2258877 w 3525702"/>
                <a:gd name="connsiteY12" fmla="*/ 200338 h 227238"/>
                <a:gd name="connsiteX13" fmla="*/ 2649402 w 3525702"/>
                <a:gd name="connsiteY13" fmla="*/ 214092 h 227238"/>
                <a:gd name="connsiteX14" fmla="*/ 2747557 w 3525702"/>
                <a:gd name="connsiteY14" fmla="*/ 13811 h 227238"/>
                <a:gd name="connsiteX15" fmla="*/ 2820852 w 3525702"/>
                <a:gd name="connsiteY15" fmla="*/ 219388 h 227238"/>
                <a:gd name="connsiteX16" fmla="*/ 3203305 w 3525702"/>
                <a:gd name="connsiteY16" fmla="*/ 215416 h 227238"/>
                <a:gd name="connsiteX17" fmla="*/ 3291806 w 3525702"/>
                <a:gd name="connsiteY17" fmla="*/ 16587 h 227238"/>
                <a:gd name="connsiteX18" fmla="*/ 3373302 w 3525702"/>
                <a:gd name="connsiteY18" fmla="*/ 200338 h 227238"/>
                <a:gd name="connsiteX19" fmla="*/ 3525702 w 3525702"/>
                <a:gd name="connsiteY19" fmla="*/ 171763 h 227238"/>
                <a:gd name="connsiteX0" fmla="*/ 0 w 3525702"/>
                <a:gd name="connsiteY0" fmla="*/ 222112 h 233949"/>
                <a:gd name="connsiteX1" fmla="*/ 355201 w 3525702"/>
                <a:gd name="connsiteY1" fmla="*/ 219335 h 233949"/>
                <a:gd name="connsiteX2" fmla="*/ 439602 w 3525702"/>
                <a:gd name="connsiteY2" fmla="*/ 4 h 233949"/>
                <a:gd name="connsiteX3" fmla="*/ 540404 w 3525702"/>
                <a:gd name="connsiteY3" fmla="*/ 216559 h 233949"/>
                <a:gd name="connsiteX4" fmla="*/ 929477 w 3525702"/>
                <a:gd name="connsiteY4" fmla="*/ 196057 h 233949"/>
                <a:gd name="connsiteX5" fmla="*/ 1011102 w 3525702"/>
                <a:gd name="connsiteY5" fmla="*/ 4 h 233949"/>
                <a:gd name="connsiteX6" fmla="*/ 1087302 w 3525702"/>
                <a:gd name="connsiteY6" fmla="*/ 201481 h 233949"/>
                <a:gd name="connsiteX7" fmla="*/ 1515927 w 3525702"/>
                <a:gd name="connsiteY7" fmla="*/ 190504 h 233949"/>
                <a:gd name="connsiteX8" fmla="*/ 1620702 w 3525702"/>
                <a:gd name="connsiteY8" fmla="*/ 9529 h 233949"/>
                <a:gd name="connsiteX9" fmla="*/ 1717404 w 3525702"/>
                <a:gd name="connsiteY9" fmla="*/ 200157 h 233949"/>
                <a:gd name="connsiteX10" fmla="*/ 2090075 w 3525702"/>
                <a:gd name="connsiteY10" fmla="*/ 213783 h 233949"/>
                <a:gd name="connsiteX11" fmla="*/ 2184129 w 3525702"/>
                <a:gd name="connsiteY11" fmla="*/ 16278 h 233949"/>
                <a:gd name="connsiteX12" fmla="*/ 2258877 w 3525702"/>
                <a:gd name="connsiteY12" fmla="*/ 200029 h 233949"/>
                <a:gd name="connsiteX13" fmla="*/ 2649402 w 3525702"/>
                <a:gd name="connsiteY13" fmla="*/ 213783 h 233949"/>
                <a:gd name="connsiteX14" fmla="*/ 2747557 w 3525702"/>
                <a:gd name="connsiteY14" fmla="*/ 13502 h 233949"/>
                <a:gd name="connsiteX15" fmla="*/ 2820852 w 3525702"/>
                <a:gd name="connsiteY15" fmla="*/ 219079 h 233949"/>
                <a:gd name="connsiteX16" fmla="*/ 3203305 w 3525702"/>
                <a:gd name="connsiteY16" fmla="*/ 215107 h 233949"/>
                <a:gd name="connsiteX17" fmla="*/ 3291806 w 3525702"/>
                <a:gd name="connsiteY17" fmla="*/ 16278 h 233949"/>
                <a:gd name="connsiteX18" fmla="*/ 3373302 w 3525702"/>
                <a:gd name="connsiteY18" fmla="*/ 200029 h 233949"/>
                <a:gd name="connsiteX19" fmla="*/ 3525702 w 3525702"/>
                <a:gd name="connsiteY19" fmla="*/ 171454 h 233949"/>
                <a:gd name="connsiteX0" fmla="*/ 0 w 3525702"/>
                <a:gd name="connsiteY0" fmla="*/ 222112 h 226929"/>
                <a:gd name="connsiteX1" fmla="*/ 355201 w 3525702"/>
                <a:gd name="connsiteY1" fmla="*/ 219335 h 226929"/>
                <a:gd name="connsiteX2" fmla="*/ 439602 w 3525702"/>
                <a:gd name="connsiteY2" fmla="*/ 4 h 226929"/>
                <a:gd name="connsiteX3" fmla="*/ 540404 w 3525702"/>
                <a:gd name="connsiteY3" fmla="*/ 216559 h 226929"/>
                <a:gd name="connsiteX4" fmla="*/ 929477 w 3525702"/>
                <a:gd name="connsiteY4" fmla="*/ 196057 h 226929"/>
                <a:gd name="connsiteX5" fmla="*/ 1011102 w 3525702"/>
                <a:gd name="connsiteY5" fmla="*/ 4 h 226929"/>
                <a:gd name="connsiteX6" fmla="*/ 1087302 w 3525702"/>
                <a:gd name="connsiteY6" fmla="*/ 201481 h 226929"/>
                <a:gd name="connsiteX7" fmla="*/ 1515927 w 3525702"/>
                <a:gd name="connsiteY7" fmla="*/ 190504 h 226929"/>
                <a:gd name="connsiteX8" fmla="*/ 1620702 w 3525702"/>
                <a:gd name="connsiteY8" fmla="*/ 9529 h 226929"/>
                <a:gd name="connsiteX9" fmla="*/ 1717404 w 3525702"/>
                <a:gd name="connsiteY9" fmla="*/ 200157 h 226929"/>
                <a:gd name="connsiteX10" fmla="*/ 2090075 w 3525702"/>
                <a:gd name="connsiteY10" fmla="*/ 213783 h 226929"/>
                <a:gd name="connsiteX11" fmla="*/ 2184129 w 3525702"/>
                <a:gd name="connsiteY11" fmla="*/ 16278 h 226929"/>
                <a:gd name="connsiteX12" fmla="*/ 2258877 w 3525702"/>
                <a:gd name="connsiteY12" fmla="*/ 200029 h 226929"/>
                <a:gd name="connsiteX13" fmla="*/ 2649402 w 3525702"/>
                <a:gd name="connsiteY13" fmla="*/ 213783 h 226929"/>
                <a:gd name="connsiteX14" fmla="*/ 2747557 w 3525702"/>
                <a:gd name="connsiteY14" fmla="*/ 13502 h 226929"/>
                <a:gd name="connsiteX15" fmla="*/ 2820852 w 3525702"/>
                <a:gd name="connsiteY15" fmla="*/ 219079 h 226929"/>
                <a:gd name="connsiteX16" fmla="*/ 3203305 w 3525702"/>
                <a:gd name="connsiteY16" fmla="*/ 215107 h 226929"/>
                <a:gd name="connsiteX17" fmla="*/ 3291806 w 3525702"/>
                <a:gd name="connsiteY17" fmla="*/ 16278 h 226929"/>
                <a:gd name="connsiteX18" fmla="*/ 3373302 w 3525702"/>
                <a:gd name="connsiteY18" fmla="*/ 200029 h 226929"/>
                <a:gd name="connsiteX19" fmla="*/ 3525702 w 3525702"/>
                <a:gd name="connsiteY19" fmla="*/ 171454 h 226929"/>
                <a:gd name="connsiteX0" fmla="*/ 0 w 3525702"/>
                <a:gd name="connsiteY0" fmla="*/ 222112 h 226929"/>
                <a:gd name="connsiteX1" fmla="*/ 355201 w 3525702"/>
                <a:gd name="connsiteY1" fmla="*/ 219335 h 226929"/>
                <a:gd name="connsiteX2" fmla="*/ 439602 w 3525702"/>
                <a:gd name="connsiteY2" fmla="*/ 4 h 226929"/>
                <a:gd name="connsiteX3" fmla="*/ 540404 w 3525702"/>
                <a:gd name="connsiteY3" fmla="*/ 216559 h 226929"/>
                <a:gd name="connsiteX4" fmla="*/ 929477 w 3525702"/>
                <a:gd name="connsiteY4" fmla="*/ 196057 h 226929"/>
                <a:gd name="connsiteX5" fmla="*/ 1011102 w 3525702"/>
                <a:gd name="connsiteY5" fmla="*/ 4 h 226929"/>
                <a:gd name="connsiteX6" fmla="*/ 1087302 w 3525702"/>
                <a:gd name="connsiteY6" fmla="*/ 201481 h 226929"/>
                <a:gd name="connsiteX7" fmla="*/ 1515927 w 3525702"/>
                <a:gd name="connsiteY7" fmla="*/ 190504 h 226929"/>
                <a:gd name="connsiteX8" fmla="*/ 1620702 w 3525702"/>
                <a:gd name="connsiteY8" fmla="*/ 9529 h 226929"/>
                <a:gd name="connsiteX9" fmla="*/ 1717404 w 3525702"/>
                <a:gd name="connsiteY9" fmla="*/ 200157 h 226929"/>
                <a:gd name="connsiteX10" fmla="*/ 2090075 w 3525702"/>
                <a:gd name="connsiteY10" fmla="*/ 213783 h 226929"/>
                <a:gd name="connsiteX11" fmla="*/ 2184129 w 3525702"/>
                <a:gd name="connsiteY11" fmla="*/ 16278 h 226929"/>
                <a:gd name="connsiteX12" fmla="*/ 2258877 w 3525702"/>
                <a:gd name="connsiteY12" fmla="*/ 200029 h 226929"/>
                <a:gd name="connsiteX13" fmla="*/ 2649402 w 3525702"/>
                <a:gd name="connsiteY13" fmla="*/ 213783 h 226929"/>
                <a:gd name="connsiteX14" fmla="*/ 2747557 w 3525702"/>
                <a:gd name="connsiteY14" fmla="*/ 13502 h 226929"/>
                <a:gd name="connsiteX15" fmla="*/ 2820852 w 3525702"/>
                <a:gd name="connsiteY15" fmla="*/ 219079 h 226929"/>
                <a:gd name="connsiteX16" fmla="*/ 3203305 w 3525702"/>
                <a:gd name="connsiteY16" fmla="*/ 215107 h 226929"/>
                <a:gd name="connsiteX17" fmla="*/ 3291806 w 3525702"/>
                <a:gd name="connsiteY17" fmla="*/ 16278 h 226929"/>
                <a:gd name="connsiteX18" fmla="*/ 3373302 w 3525702"/>
                <a:gd name="connsiteY18" fmla="*/ 200029 h 226929"/>
                <a:gd name="connsiteX19" fmla="*/ 3525702 w 3525702"/>
                <a:gd name="connsiteY19" fmla="*/ 171454 h 226929"/>
                <a:gd name="connsiteX0" fmla="*/ 0 w 3525702"/>
                <a:gd name="connsiteY0" fmla="*/ 222112 h 226929"/>
                <a:gd name="connsiteX1" fmla="*/ 355201 w 3525702"/>
                <a:gd name="connsiteY1" fmla="*/ 219335 h 226929"/>
                <a:gd name="connsiteX2" fmla="*/ 439602 w 3525702"/>
                <a:gd name="connsiteY2" fmla="*/ 4 h 226929"/>
                <a:gd name="connsiteX3" fmla="*/ 540404 w 3525702"/>
                <a:gd name="connsiteY3" fmla="*/ 216559 h 226929"/>
                <a:gd name="connsiteX4" fmla="*/ 929477 w 3525702"/>
                <a:gd name="connsiteY4" fmla="*/ 196057 h 226929"/>
                <a:gd name="connsiteX5" fmla="*/ 1011102 w 3525702"/>
                <a:gd name="connsiteY5" fmla="*/ 4 h 226929"/>
                <a:gd name="connsiteX6" fmla="*/ 1087302 w 3525702"/>
                <a:gd name="connsiteY6" fmla="*/ 201481 h 226929"/>
                <a:gd name="connsiteX7" fmla="*/ 1515927 w 3525702"/>
                <a:gd name="connsiteY7" fmla="*/ 190504 h 226929"/>
                <a:gd name="connsiteX8" fmla="*/ 1620702 w 3525702"/>
                <a:gd name="connsiteY8" fmla="*/ 9529 h 226929"/>
                <a:gd name="connsiteX9" fmla="*/ 1717404 w 3525702"/>
                <a:gd name="connsiteY9" fmla="*/ 200157 h 226929"/>
                <a:gd name="connsiteX10" fmla="*/ 2090075 w 3525702"/>
                <a:gd name="connsiteY10" fmla="*/ 213783 h 226929"/>
                <a:gd name="connsiteX11" fmla="*/ 2184129 w 3525702"/>
                <a:gd name="connsiteY11" fmla="*/ 16278 h 226929"/>
                <a:gd name="connsiteX12" fmla="*/ 2258877 w 3525702"/>
                <a:gd name="connsiteY12" fmla="*/ 200029 h 226929"/>
                <a:gd name="connsiteX13" fmla="*/ 2649402 w 3525702"/>
                <a:gd name="connsiteY13" fmla="*/ 213783 h 226929"/>
                <a:gd name="connsiteX14" fmla="*/ 2747557 w 3525702"/>
                <a:gd name="connsiteY14" fmla="*/ 13502 h 226929"/>
                <a:gd name="connsiteX15" fmla="*/ 2820852 w 3525702"/>
                <a:gd name="connsiteY15" fmla="*/ 219079 h 226929"/>
                <a:gd name="connsiteX16" fmla="*/ 3203305 w 3525702"/>
                <a:gd name="connsiteY16" fmla="*/ 215107 h 226929"/>
                <a:gd name="connsiteX17" fmla="*/ 3291806 w 3525702"/>
                <a:gd name="connsiteY17" fmla="*/ 16278 h 226929"/>
                <a:gd name="connsiteX18" fmla="*/ 3373302 w 3525702"/>
                <a:gd name="connsiteY18" fmla="*/ 200029 h 226929"/>
                <a:gd name="connsiteX19" fmla="*/ 3525702 w 3525702"/>
                <a:gd name="connsiteY19" fmla="*/ 171454 h 226929"/>
                <a:gd name="connsiteX0" fmla="*/ 0 w 3525702"/>
                <a:gd name="connsiteY0" fmla="*/ 222112 h 226929"/>
                <a:gd name="connsiteX1" fmla="*/ 355201 w 3525702"/>
                <a:gd name="connsiteY1" fmla="*/ 219335 h 226929"/>
                <a:gd name="connsiteX2" fmla="*/ 439602 w 3525702"/>
                <a:gd name="connsiteY2" fmla="*/ 4 h 226929"/>
                <a:gd name="connsiteX3" fmla="*/ 540404 w 3525702"/>
                <a:gd name="connsiteY3" fmla="*/ 216559 h 226929"/>
                <a:gd name="connsiteX4" fmla="*/ 929477 w 3525702"/>
                <a:gd name="connsiteY4" fmla="*/ 196057 h 226929"/>
                <a:gd name="connsiteX5" fmla="*/ 1011102 w 3525702"/>
                <a:gd name="connsiteY5" fmla="*/ 4 h 226929"/>
                <a:gd name="connsiteX6" fmla="*/ 1087302 w 3525702"/>
                <a:gd name="connsiteY6" fmla="*/ 201481 h 226929"/>
                <a:gd name="connsiteX7" fmla="*/ 1515927 w 3525702"/>
                <a:gd name="connsiteY7" fmla="*/ 190504 h 226929"/>
                <a:gd name="connsiteX8" fmla="*/ 1620702 w 3525702"/>
                <a:gd name="connsiteY8" fmla="*/ 9529 h 226929"/>
                <a:gd name="connsiteX9" fmla="*/ 1717404 w 3525702"/>
                <a:gd name="connsiteY9" fmla="*/ 200157 h 226929"/>
                <a:gd name="connsiteX10" fmla="*/ 2090075 w 3525702"/>
                <a:gd name="connsiteY10" fmla="*/ 213783 h 226929"/>
                <a:gd name="connsiteX11" fmla="*/ 2184129 w 3525702"/>
                <a:gd name="connsiteY11" fmla="*/ 16278 h 226929"/>
                <a:gd name="connsiteX12" fmla="*/ 2258877 w 3525702"/>
                <a:gd name="connsiteY12" fmla="*/ 200029 h 226929"/>
                <a:gd name="connsiteX13" fmla="*/ 2649402 w 3525702"/>
                <a:gd name="connsiteY13" fmla="*/ 213783 h 226929"/>
                <a:gd name="connsiteX14" fmla="*/ 2747557 w 3525702"/>
                <a:gd name="connsiteY14" fmla="*/ 13502 h 226929"/>
                <a:gd name="connsiteX15" fmla="*/ 2820852 w 3525702"/>
                <a:gd name="connsiteY15" fmla="*/ 219079 h 226929"/>
                <a:gd name="connsiteX16" fmla="*/ 3203305 w 3525702"/>
                <a:gd name="connsiteY16" fmla="*/ 215107 h 226929"/>
                <a:gd name="connsiteX17" fmla="*/ 3291806 w 3525702"/>
                <a:gd name="connsiteY17" fmla="*/ 16278 h 226929"/>
                <a:gd name="connsiteX18" fmla="*/ 3373302 w 3525702"/>
                <a:gd name="connsiteY18" fmla="*/ 200029 h 226929"/>
                <a:gd name="connsiteX19" fmla="*/ 3525702 w 3525702"/>
                <a:gd name="connsiteY19" fmla="*/ 171454 h 226929"/>
                <a:gd name="connsiteX0" fmla="*/ 0 w 3525702"/>
                <a:gd name="connsiteY0" fmla="*/ 222112 h 226929"/>
                <a:gd name="connsiteX1" fmla="*/ 355201 w 3525702"/>
                <a:gd name="connsiteY1" fmla="*/ 219335 h 226929"/>
                <a:gd name="connsiteX2" fmla="*/ 439602 w 3525702"/>
                <a:gd name="connsiteY2" fmla="*/ 4 h 226929"/>
                <a:gd name="connsiteX3" fmla="*/ 540404 w 3525702"/>
                <a:gd name="connsiteY3" fmla="*/ 216559 h 226929"/>
                <a:gd name="connsiteX4" fmla="*/ 929477 w 3525702"/>
                <a:gd name="connsiteY4" fmla="*/ 196057 h 226929"/>
                <a:gd name="connsiteX5" fmla="*/ 1011102 w 3525702"/>
                <a:gd name="connsiteY5" fmla="*/ 4 h 226929"/>
                <a:gd name="connsiteX6" fmla="*/ 1087302 w 3525702"/>
                <a:gd name="connsiteY6" fmla="*/ 201481 h 226929"/>
                <a:gd name="connsiteX7" fmla="*/ 1528228 w 3525702"/>
                <a:gd name="connsiteY7" fmla="*/ 206906 h 226929"/>
                <a:gd name="connsiteX8" fmla="*/ 1620702 w 3525702"/>
                <a:gd name="connsiteY8" fmla="*/ 9529 h 226929"/>
                <a:gd name="connsiteX9" fmla="*/ 1717404 w 3525702"/>
                <a:gd name="connsiteY9" fmla="*/ 200157 h 226929"/>
                <a:gd name="connsiteX10" fmla="*/ 2090075 w 3525702"/>
                <a:gd name="connsiteY10" fmla="*/ 213783 h 226929"/>
                <a:gd name="connsiteX11" fmla="*/ 2184129 w 3525702"/>
                <a:gd name="connsiteY11" fmla="*/ 16278 h 226929"/>
                <a:gd name="connsiteX12" fmla="*/ 2258877 w 3525702"/>
                <a:gd name="connsiteY12" fmla="*/ 200029 h 226929"/>
                <a:gd name="connsiteX13" fmla="*/ 2649402 w 3525702"/>
                <a:gd name="connsiteY13" fmla="*/ 213783 h 226929"/>
                <a:gd name="connsiteX14" fmla="*/ 2747557 w 3525702"/>
                <a:gd name="connsiteY14" fmla="*/ 13502 h 226929"/>
                <a:gd name="connsiteX15" fmla="*/ 2820852 w 3525702"/>
                <a:gd name="connsiteY15" fmla="*/ 219079 h 226929"/>
                <a:gd name="connsiteX16" fmla="*/ 3203305 w 3525702"/>
                <a:gd name="connsiteY16" fmla="*/ 215107 h 226929"/>
                <a:gd name="connsiteX17" fmla="*/ 3291806 w 3525702"/>
                <a:gd name="connsiteY17" fmla="*/ 16278 h 226929"/>
                <a:gd name="connsiteX18" fmla="*/ 3373302 w 3525702"/>
                <a:gd name="connsiteY18" fmla="*/ 200029 h 226929"/>
                <a:gd name="connsiteX19" fmla="*/ 3525702 w 3525702"/>
                <a:gd name="connsiteY19" fmla="*/ 171454 h 226929"/>
                <a:gd name="connsiteX0" fmla="*/ 0 w 3525702"/>
                <a:gd name="connsiteY0" fmla="*/ 222112 h 224774"/>
                <a:gd name="connsiteX1" fmla="*/ 355201 w 3525702"/>
                <a:gd name="connsiteY1" fmla="*/ 219335 h 224774"/>
                <a:gd name="connsiteX2" fmla="*/ 439602 w 3525702"/>
                <a:gd name="connsiteY2" fmla="*/ 4 h 224774"/>
                <a:gd name="connsiteX3" fmla="*/ 540404 w 3525702"/>
                <a:gd name="connsiteY3" fmla="*/ 216559 h 224774"/>
                <a:gd name="connsiteX4" fmla="*/ 929477 w 3525702"/>
                <a:gd name="connsiteY4" fmla="*/ 196057 h 224774"/>
                <a:gd name="connsiteX5" fmla="*/ 1011102 w 3525702"/>
                <a:gd name="connsiteY5" fmla="*/ 4 h 224774"/>
                <a:gd name="connsiteX6" fmla="*/ 1087302 w 3525702"/>
                <a:gd name="connsiteY6" fmla="*/ 201481 h 224774"/>
                <a:gd name="connsiteX7" fmla="*/ 1528228 w 3525702"/>
                <a:gd name="connsiteY7" fmla="*/ 206906 h 224774"/>
                <a:gd name="connsiteX8" fmla="*/ 1620702 w 3525702"/>
                <a:gd name="connsiteY8" fmla="*/ 9529 h 224774"/>
                <a:gd name="connsiteX9" fmla="*/ 1717404 w 3525702"/>
                <a:gd name="connsiteY9" fmla="*/ 200157 h 224774"/>
                <a:gd name="connsiteX10" fmla="*/ 2090075 w 3525702"/>
                <a:gd name="connsiteY10" fmla="*/ 213783 h 224774"/>
                <a:gd name="connsiteX11" fmla="*/ 2184129 w 3525702"/>
                <a:gd name="connsiteY11" fmla="*/ 16278 h 224774"/>
                <a:gd name="connsiteX12" fmla="*/ 2258877 w 3525702"/>
                <a:gd name="connsiteY12" fmla="*/ 200029 h 224774"/>
                <a:gd name="connsiteX13" fmla="*/ 2649402 w 3525702"/>
                <a:gd name="connsiteY13" fmla="*/ 213783 h 224774"/>
                <a:gd name="connsiteX14" fmla="*/ 2747557 w 3525702"/>
                <a:gd name="connsiteY14" fmla="*/ 13502 h 224774"/>
                <a:gd name="connsiteX15" fmla="*/ 2820852 w 3525702"/>
                <a:gd name="connsiteY15" fmla="*/ 219079 h 224774"/>
                <a:gd name="connsiteX16" fmla="*/ 3203305 w 3525702"/>
                <a:gd name="connsiteY16" fmla="*/ 215107 h 224774"/>
                <a:gd name="connsiteX17" fmla="*/ 3291806 w 3525702"/>
                <a:gd name="connsiteY17" fmla="*/ 16278 h 224774"/>
                <a:gd name="connsiteX18" fmla="*/ 3373302 w 3525702"/>
                <a:gd name="connsiteY18" fmla="*/ 200029 h 224774"/>
                <a:gd name="connsiteX19" fmla="*/ 3525702 w 3525702"/>
                <a:gd name="connsiteY19" fmla="*/ 171454 h 224774"/>
                <a:gd name="connsiteX0" fmla="*/ 0 w 3525702"/>
                <a:gd name="connsiteY0" fmla="*/ 222112 h 222112"/>
                <a:gd name="connsiteX1" fmla="*/ 355201 w 3525702"/>
                <a:gd name="connsiteY1" fmla="*/ 219335 h 222112"/>
                <a:gd name="connsiteX2" fmla="*/ 439602 w 3525702"/>
                <a:gd name="connsiteY2" fmla="*/ 4 h 222112"/>
                <a:gd name="connsiteX3" fmla="*/ 540404 w 3525702"/>
                <a:gd name="connsiteY3" fmla="*/ 216559 h 222112"/>
                <a:gd name="connsiteX4" fmla="*/ 929477 w 3525702"/>
                <a:gd name="connsiteY4" fmla="*/ 196057 h 222112"/>
                <a:gd name="connsiteX5" fmla="*/ 1011102 w 3525702"/>
                <a:gd name="connsiteY5" fmla="*/ 4 h 222112"/>
                <a:gd name="connsiteX6" fmla="*/ 1087302 w 3525702"/>
                <a:gd name="connsiteY6" fmla="*/ 201481 h 222112"/>
                <a:gd name="connsiteX7" fmla="*/ 1528228 w 3525702"/>
                <a:gd name="connsiteY7" fmla="*/ 206906 h 222112"/>
                <a:gd name="connsiteX8" fmla="*/ 1620702 w 3525702"/>
                <a:gd name="connsiteY8" fmla="*/ 9529 h 222112"/>
                <a:gd name="connsiteX9" fmla="*/ 1717404 w 3525702"/>
                <a:gd name="connsiteY9" fmla="*/ 200157 h 222112"/>
                <a:gd name="connsiteX10" fmla="*/ 2090075 w 3525702"/>
                <a:gd name="connsiteY10" fmla="*/ 213783 h 222112"/>
                <a:gd name="connsiteX11" fmla="*/ 2184129 w 3525702"/>
                <a:gd name="connsiteY11" fmla="*/ 16278 h 222112"/>
                <a:gd name="connsiteX12" fmla="*/ 2258877 w 3525702"/>
                <a:gd name="connsiteY12" fmla="*/ 200029 h 222112"/>
                <a:gd name="connsiteX13" fmla="*/ 2649402 w 3525702"/>
                <a:gd name="connsiteY13" fmla="*/ 213783 h 222112"/>
                <a:gd name="connsiteX14" fmla="*/ 2747557 w 3525702"/>
                <a:gd name="connsiteY14" fmla="*/ 13502 h 222112"/>
                <a:gd name="connsiteX15" fmla="*/ 2820852 w 3525702"/>
                <a:gd name="connsiteY15" fmla="*/ 219079 h 222112"/>
                <a:gd name="connsiteX16" fmla="*/ 3203305 w 3525702"/>
                <a:gd name="connsiteY16" fmla="*/ 215107 h 222112"/>
                <a:gd name="connsiteX17" fmla="*/ 3291806 w 3525702"/>
                <a:gd name="connsiteY17" fmla="*/ 16278 h 222112"/>
                <a:gd name="connsiteX18" fmla="*/ 3373302 w 3525702"/>
                <a:gd name="connsiteY18" fmla="*/ 200029 h 222112"/>
                <a:gd name="connsiteX19" fmla="*/ 3525702 w 3525702"/>
                <a:gd name="connsiteY19" fmla="*/ 171454 h 222112"/>
                <a:gd name="connsiteX0" fmla="*/ 0 w 3525702"/>
                <a:gd name="connsiteY0" fmla="*/ 222112 h 222112"/>
                <a:gd name="connsiteX1" fmla="*/ 355201 w 3525702"/>
                <a:gd name="connsiteY1" fmla="*/ 219335 h 222112"/>
                <a:gd name="connsiteX2" fmla="*/ 439602 w 3525702"/>
                <a:gd name="connsiteY2" fmla="*/ 4 h 222112"/>
                <a:gd name="connsiteX3" fmla="*/ 540404 w 3525702"/>
                <a:gd name="connsiteY3" fmla="*/ 216559 h 222112"/>
                <a:gd name="connsiteX4" fmla="*/ 929477 w 3525702"/>
                <a:gd name="connsiteY4" fmla="*/ 196057 h 222112"/>
                <a:gd name="connsiteX5" fmla="*/ 1011102 w 3525702"/>
                <a:gd name="connsiteY5" fmla="*/ 4 h 222112"/>
                <a:gd name="connsiteX6" fmla="*/ 1087302 w 3525702"/>
                <a:gd name="connsiteY6" fmla="*/ 201481 h 222112"/>
                <a:gd name="connsiteX7" fmla="*/ 1528228 w 3525702"/>
                <a:gd name="connsiteY7" fmla="*/ 206906 h 222112"/>
                <a:gd name="connsiteX8" fmla="*/ 1620702 w 3525702"/>
                <a:gd name="connsiteY8" fmla="*/ 9529 h 222112"/>
                <a:gd name="connsiteX9" fmla="*/ 1717404 w 3525702"/>
                <a:gd name="connsiteY9" fmla="*/ 200157 h 222112"/>
                <a:gd name="connsiteX10" fmla="*/ 2094175 w 3525702"/>
                <a:gd name="connsiteY10" fmla="*/ 205582 h 222112"/>
                <a:gd name="connsiteX11" fmla="*/ 2184129 w 3525702"/>
                <a:gd name="connsiteY11" fmla="*/ 16278 h 222112"/>
                <a:gd name="connsiteX12" fmla="*/ 2258877 w 3525702"/>
                <a:gd name="connsiteY12" fmla="*/ 200029 h 222112"/>
                <a:gd name="connsiteX13" fmla="*/ 2649402 w 3525702"/>
                <a:gd name="connsiteY13" fmla="*/ 213783 h 222112"/>
                <a:gd name="connsiteX14" fmla="*/ 2747557 w 3525702"/>
                <a:gd name="connsiteY14" fmla="*/ 13502 h 222112"/>
                <a:gd name="connsiteX15" fmla="*/ 2820852 w 3525702"/>
                <a:gd name="connsiteY15" fmla="*/ 219079 h 222112"/>
                <a:gd name="connsiteX16" fmla="*/ 3203305 w 3525702"/>
                <a:gd name="connsiteY16" fmla="*/ 215107 h 222112"/>
                <a:gd name="connsiteX17" fmla="*/ 3291806 w 3525702"/>
                <a:gd name="connsiteY17" fmla="*/ 16278 h 222112"/>
                <a:gd name="connsiteX18" fmla="*/ 3373302 w 3525702"/>
                <a:gd name="connsiteY18" fmla="*/ 200029 h 222112"/>
                <a:gd name="connsiteX19" fmla="*/ 3525702 w 3525702"/>
                <a:gd name="connsiteY19" fmla="*/ 171454 h 222112"/>
                <a:gd name="connsiteX0" fmla="*/ 0 w 3525702"/>
                <a:gd name="connsiteY0" fmla="*/ 222112 h 222112"/>
                <a:gd name="connsiteX1" fmla="*/ 355201 w 3525702"/>
                <a:gd name="connsiteY1" fmla="*/ 219335 h 222112"/>
                <a:gd name="connsiteX2" fmla="*/ 439602 w 3525702"/>
                <a:gd name="connsiteY2" fmla="*/ 4 h 222112"/>
                <a:gd name="connsiteX3" fmla="*/ 540404 w 3525702"/>
                <a:gd name="connsiteY3" fmla="*/ 216559 h 222112"/>
                <a:gd name="connsiteX4" fmla="*/ 929477 w 3525702"/>
                <a:gd name="connsiteY4" fmla="*/ 196057 h 222112"/>
                <a:gd name="connsiteX5" fmla="*/ 1011102 w 3525702"/>
                <a:gd name="connsiteY5" fmla="*/ 4 h 222112"/>
                <a:gd name="connsiteX6" fmla="*/ 1087302 w 3525702"/>
                <a:gd name="connsiteY6" fmla="*/ 201481 h 222112"/>
                <a:gd name="connsiteX7" fmla="*/ 1528228 w 3525702"/>
                <a:gd name="connsiteY7" fmla="*/ 206906 h 222112"/>
                <a:gd name="connsiteX8" fmla="*/ 1620702 w 3525702"/>
                <a:gd name="connsiteY8" fmla="*/ 9529 h 222112"/>
                <a:gd name="connsiteX9" fmla="*/ 1717404 w 3525702"/>
                <a:gd name="connsiteY9" fmla="*/ 200157 h 222112"/>
                <a:gd name="connsiteX10" fmla="*/ 2094175 w 3525702"/>
                <a:gd name="connsiteY10" fmla="*/ 205582 h 222112"/>
                <a:gd name="connsiteX11" fmla="*/ 2184129 w 3525702"/>
                <a:gd name="connsiteY11" fmla="*/ 16278 h 222112"/>
                <a:gd name="connsiteX12" fmla="*/ 2258877 w 3525702"/>
                <a:gd name="connsiteY12" fmla="*/ 200029 h 222112"/>
                <a:gd name="connsiteX13" fmla="*/ 2649402 w 3525702"/>
                <a:gd name="connsiteY13" fmla="*/ 213783 h 222112"/>
                <a:gd name="connsiteX14" fmla="*/ 2747557 w 3525702"/>
                <a:gd name="connsiteY14" fmla="*/ 13502 h 222112"/>
                <a:gd name="connsiteX15" fmla="*/ 2820852 w 3525702"/>
                <a:gd name="connsiteY15" fmla="*/ 219079 h 222112"/>
                <a:gd name="connsiteX16" fmla="*/ 3203305 w 3525702"/>
                <a:gd name="connsiteY16" fmla="*/ 215107 h 222112"/>
                <a:gd name="connsiteX17" fmla="*/ 3291806 w 3525702"/>
                <a:gd name="connsiteY17" fmla="*/ 16278 h 222112"/>
                <a:gd name="connsiteX18" fmla="*/ 3373302 w 3525702"/>
                <a:gd name="connsiteY18" fmla="*/ 200029 h 222112"/>
                <a:gd name="connsiteX19" fmla="*/ 3525702 w 3525702"/>
                <a:gd name="connsiteY19" fmla="*/ 171454 h 222112"/>
                <a:gd name="connsiteX0" fmla="*/ 0 w 3525702"/>
                <a:gd name="connsiteY0" fmla="*/ 222112 h 227728"/>
                <a:gd name="connsiteX1" fmla="*/ 355201 w 3525702"/>
                <a:gd name="connsiteY1" fmla="*/ 219335 h 227728"/>
                <a:gd name="connsiteX2" fmla="*/ 439602 w 3525702"/>
                <a:gd name="connsiteY2" fmla="*/ 4 h 227728"/>
                <a:gd name="connsiteX3" fmla="*/ 540404 w 3525702"/>
                <a:gd name="connsiteY3" fmla="*/ 216559 h 227728"/>
                <a:gd name="connsiteX4" fmla="*/ 929477 w 3525702"/>
                <a:gd name="connsiteY4" fmla="*/ 196057 h 227728"/>
                <a:gd name="connsiteX5" fmla="*/ 1011102 w 3525702"/>
                <a:gd name="connsiteY5" fmla="*/ 4 h 227728"/>
                <a:gd name="connsiteX6" fmla="*/ 1087302 w 3525702"/>
                <a:gd name="connsiteY6" fmla="*/ 201481 h 227728"/>
                <a:gd name="connsiteX7" fmla="*/ 1528228 w 3525702"/>
                <a:gd name="connsiteY7" fmla="*/ 206906 h 227728"/>
                <a:gd name="connsiteX8" fmla="*/ 1620702 w 3525702"/>
                <a:gd name="connsiteY8" fmla="*/ 9529 h 227728"/>
                <a:gd name="connsiteX9" fmla="*/ 1717404 w 3525702"/>
                <a:gd name="connsiteY9" fmla="*/ 200157 h 227728"/>
                <a:gd name="connsiteX10" fmla="*/ 2094175 w 3525702"/>
                <a:gd name="connsiteY10" fmla="*/ 205582 h 227728"/>
                <a:gd name="connsiteX11" fmla="*/ 2184129 w 3525702"/>
                <a:gd name="connsiteY11" fmla="*/ 16278 h 227728"/>
                <a:gd name="connsiteX12" fmla="*/ 2299881 w 3525702"/>
                <a:gd name="connsiteY12" fmla="*/ 208230 h 227728"/>
                <a:gd name="connsiteX13" fmla="*/ 2649402 w 3525702"/>
                <a:gd name="connsiteY13" fmla="*/ 213783 h 227728"/>
                <a:gd name="connsiteX14" fmla="*/ 2747557 w 3525702"/>
                <a:gd name="connsiteY14" fmla="*/ 13502 h 227728"/>
                <a:gd name="connsiteX15" fmla="*/ 2820852 w 3525702"/>
                <a:gd name="connsiteY15" fmla="*/ 219079 h 227728"/>
                <a:gd name="connsiteX16" fmla="*/ 3203305 w 3525702"/>
                <a:gd name="connsiteY16" fmla="*/ 215107 h 227728"/>
                <a:gd name="connsiteX17" fmla="*/ 3291806 w 3525702"/>
                <a:gd name="connsiteY17" fmla="*/ 16278 h 227728"/>
                <a:gd name="connsiteX18" fmla="*/ 3373302 w 3525702"/>
                <a:gd name="connsiteY18" fmla="*/ 200029 h 227728"/>
                <a:gd name="connsiteX19" fmla="*/ 3525702 w 3525702"/>
                <a:gd name="connsiteY19" fmla="*/ 171454 h 227728"/>
                <a:gd name="connsiteX0" fmla="*/ 0 w 3525702"/>
                <a:gd name="connsiteY0" fmla="*/ 222112 h 222112"/>
                <a:gd name="connsiteX1" fmla="*/ 355201 w 3525702"/>
                <a:gd name="connsiteY1" fmla="*/ 219335 h 222112"/>
                <a:gd name="connsiteX2" fmla="*/ 439602 w 3525702"/>
                <a:gd name="connsiteY2" fmla="*/ 4 h 222112"/>
                <a:gd name="connsiteX3" fmla="*/ 540404 w 3525702"/>
                <a:gd name="connsiteY3" fmla="*/ 216559 h 222112"/>
                <a:gd name="connsiteX4" fmla="*/ 929477 w 3525702"/>
                <a:gd name="connsiteY4" fmla="*/ 196057 h 222112"/>
                <a:gd name="connsiteX5" fmla="*/ 1011102 w 3525702"/>
                <a:gd name="connsiteY5" fmla="*/ 4 h 222112"/>
                <a:gd name="connsiteX6" fmla="*/ 1087302 w 3525702"/>
                <a:gd name="connsiteY6" fmla="*/ 201481 h 222112"/>
                <a:gd name="connsiteX7" fmla="*/ 1528228 w 3525702"/>
                <a:gd name="connsiteY7" fmla="*/ 206906 h 222112"/>
                <a:gd name="connsiteX8" fmla="*/ 1620702 w 3525702"/>
                <a:gd name="connsiteY8" fmla="*/ 9529 h 222112"/>
                <a:gd name="connsiteX9" fmla="*/ 1717404 w 3525702"/>
                <a:gd name="connsiteY9" fmla="*/ 200157 h 222112"/>
                <a:gd name="connsiteX10" fmla="*/ 2094175 w 3525702"/>
                <a:gd name="connsiteY10" fmla="*/ 205582 h 222112"/>
                <a:gd name="connsiteX11" fmla="*/ 2184129 w 3525702"/>
                <a:gd name="connsiteY11" fmla="*/ 16278 h 222112"/>
                <a:gd name="connsiteX12" fmla="*/ 2299881 w 3525702"/>
                <a:gd name="connsiteY12" fmla="*/ 208230 h 222112"/>
                <a:gd name="connsiteX13" fmla="*/ 2649402 w 3525702"/>
                <a:gd name="connsiteY13" fmla="*/ 213783 h 222112"/>
                <a:gd name="connsiteX14" fmla="*/ 2747557 w 3525702"/>
                <a:gd name="connsiteY14" fmla="*/ 13502 h 222112"/>
                <a:gd name="connsiteX15" fmla="*/ 2820852 w 3525702"/>
                <a:gd name="connsiteY15" fmla="*/ 219079 h 222112"/>
                <a:gd name="connsiteX16" fmla="*/ 3203305 w 3525702"/>
                <a:gd name="connsiteY16" fmla="*/ 215107 h 222112"/>
                <a:gd name="connsiteX17" fmla="*/ 3291806 w 3525702"/>
                <a:gd name="connsiteY17" fmla="*/ 16278 h 222112"/>
                <a:gd name="connsiteX18" fmla="*/ 3373302 w 3525702"/>
                <a:gd name="connsiteY18" fmla="*/ 200029 h 222112"/>
                <a:gd name="connsiteX19" fmla="*/ 3525702 w 3525702"/>
                <a:gd name="connsiteY19" fmla="*/ 171454 h 222112"/>
                <a:gd name="connsiteX0" fmla="*/ 0 w 3525702"/>
                <a:gd name="connsiteY0" fmla="*/ 222112 h 223853"/>
                <a:gd name="connsiteX1" fmla="*/ 355201 w 3525702"/>
                <a:gd name="connsiteY1" fmla="*/ 219335 h 223853"/>
                <a:gd name="connsiteX2" fmla="*/ 439602 w 3525702"/>
                <a:gd name="connsiteY2" fmla="*/ 4 h 223853"/>
                <a:gd name="connsiteX3" fmla="*/ 540404 w 3525702"/>
                <a:gd name="connsiteY3" fmla="*/ 216559 h 223853"/>
                <a:gd name="connsiteX4" fmla="*/ 929477 w 3525702"/>
                <a:gd name="connsiteY4" fmla="*/ 196057 h 223853"/>
                <a:gd name="connsiteX5" fmla="*/ 1011102 w 3525702"/>
                <a:gd name="connsiteY5" fmla="*/ 4 h 223853"/>
                <a:gd name="connsiteX6" fmla="*/ 1087302 w 3525702"/>
                <a:gd name="connsiteY6" fmla="*/ 201481 h 223853"/>
                <a:gd name="connsiteX7" fmla="*/ 1528228 w 3525702"/>
                <a:gd name="connsiteY7" fmla="*/ 206906 h 223853"/>
                <a:gd name="connsiteX8" fmla="*/ 1620702 w 3525702"/>
                <a:gd name="connsiteY8" fmla="*/ 9529 h 223853"/>
                <a:gd name="connsiteX9" fmla="*/ 1717404 w 3525702"/>
                <a:gd name="connsiteY9" fmla="*/ 200157 h 223853"/>
                <a:gd name="connsiteX10" fmla="*/ 2094175 w 3525702"/>
                <a:gd name="connsiteY10" fmla="*/ 205582 h 223853"/>
                <a:gd name="connsiteX11" fmla="*/ 2184129 w 3525702"/>
                <a:gd name="connsiteY11" fmla="*/ 16278 h 223853"/>
                <a:gd name="connsiteX12" fmla="*/ 2299881 w 3525702"/>
                <a:gd name="connsiteY12" fmla="*/ 208230 h 223853"/>
                <a:gd name="connsiteX13" fmla="*/ 2628899 w 3525702"/>
                <a:gd name="connsiteY13" fmla="*/ 209683 h 223853"/>
                <a:gd name="connsiteX14" fmla="*/ 2747557 w 3525702"/>
                <a:gd name="connsiteY14" fmla="*/ 13502 h 223853"/>
                <a:gd name="connsiteX15" fmla="*/ 2820852 w 3525702"/>
                <a:gd name="connsiteY15" fmla="*/ 219079 h 223853"/>
                <a:gd name="connsiteX16" fmla="*/ 3203305 w 3525702"/>
                <a:gd name="connsiteY16" fmla="*/ 215107 h 223853"/>
                <a:gd name="connsiteX17" fmla="*/ 3291806 w 3525702"/>
                <a:gd name="connsiteY17" fmla="*/ 16278 h 223853"/>
                <a:gd name="connsiteX18" fmla="*/ 3373302 w 3525702"/>
                <a:gd name="connsiteY18" fmla="*/ 200029 h 223853"/>
                <a:gd name="connsiteX19" fmla="*/ 3525702 w 3525702"/>
                <a:gd name="connsiteY19" fmla="*/ 171454 h 223853"/>
                <a:gd name="connsiteX0" fmla="*/ 0 w 3525702"/>
                <a:gd name="connsiteY0" fmla="*/ 222112 h 226790"/>
                <a:gd name="connsiteX1" fmla="*/ 355201 w 3525702"/>
                <a:gd name="connsiteY1" fmla="*/ 219335 h 226790"/>
                <a:gd name="connsiteX2" fmla="*/ 439602 w 3525702"/>
                <a:gd name="connsiteY2" fmla="*/ 4 h 226790"/>
                <a:gd name="connsiteX3" fmla="*/ 540404 w 3525702"/>
                <a:gd name="connsiteY3" fmla="*/ 216559 h 226790"/>
                <a:gd name="connsiteX4" fmla="*/ 929477 w 3525702"/>
                <a:gd name="connsiteY4" fmla="*/ 196057 h 226790"/>
                <a:gd name="connsiteX5" fmla="*/ 1011102 w 3525702"/>
                <a:gd name="connsiteY5" fmla="*/ 4 h 226790"/>
                <a:gd name="connsiteX6" fmla="*/ 1087302 w 3525702"/>
                <a:gd name="connsiteY6" fmla="*/ 201481 h 226790"/>
                <a:gd name="connsiteX7" fmla="*/ 1528228 w 3525702"/>
                <a:gd name="connsiteY7" fmla="*/ 206906 h 226790"/>
                <a:gd name="connsiteX8" fmla="*/ 1620702 w 3525702"/>
                <a:gd name="connsiteY8" fmla="*/ 9529 h 226790"/>
                <a:gd name="connsiteX9" fmla="*/ 1717404 w 3525702"/>
                <a:gd name="connsiteY9" fmla="*/ 200157 h 226790"/>
                <a:gd name="connsiteX10" fmla="*/ 2094175 w 3525702"/>
                <a:gd name="connsiteY10" fmla="*/ 205582 h 226790"/>
                <a:gd name="connsiteX11" fmla="*/ 2184129 w 3525702"/>
                <a:gd name="connsiteY11" fmla="*/ 16278 h 226790"/>
                <a:gd name="connsiteX12" fmla="*/ 2299881 w 3525702"/>
                <a:gd name="connsiteY12" fmla="*/ 208230 h 226790"/>
                <a:gd name="connsiteX13" fmla="*/ 2628899 w 3525702"/>
                <a:gd name="connsiteY13" fmla="*/ 209683 h 226790"/>
                <a:gd name="connsiteX14" fmla="*/ 2747557 w 3525702"/>
                <a:gd name="connsiteY14" fmla="*/ 13502 h 226790"/>
                <a:gd name="connsiteX15" fmla="*/ 2853655 w 3525702"/>
                <a:gd name="connsiteY15" fmla="*/ 206778 h 226790"/>
                <a:gd name="connsiteX16" fmla="*/ 3203305 w 3525702"/>
                <a:gd name="connsiteY16" fmla="*/ 215107 h 226790"/>
                <a:gd name="connsiteX17" fmla="*/ 3291806 w 3525702"/>
                <a:gd name="connsiteY17" fmla="*/ 16278 h 226790"/>
                <a:gd name="connsiteX18" fmla="*/ 3373302 w 3525702"/>
                <a:gd name="connsiteY18" fmla="*/ 200029 h 226790"/>
                <a:gd name="connsiteX19" fmla="*/ 3525702 w 3525702"/>
                <a:gd name="connsiteY19" fmla="*/ 171454 h 226790"/>
                <a:gd name="connsiteX0" fmla="*/ 0 w 3525702"/>
                <a:gd name="connsiteY0" fmla="*/ 222112 h 235761"/>
                <a:gd name="connsiteX1" fmla="*/ 355201 w 3525702"/>
                <a:gd name="connsiteY1" fmla="*/ 219335 h 235761"/>
                <a:gd name="connsiteX2" fmla="*/ 439602 w 3525702"/>
                <a:gd name="connsiteY2" fmla="*/ 4 h 235761"/>
                <a:gd name="connsiteX3" fmla="*/ 540404 w 3525702"/>
                <a:gd name="connsiteY3" fmla="*/ 216559 h 235761"/>
                <a:gd name="connsiteX4" fmla="*/ 929477 w 3525702"/>
                <a:gd name="connsiteY4" fmla="*/ 196057 h 235761"/>
                <a:gd name="connsiteX5" fmla="*/ 1011102 w 3525702"/>
                <a:gd name="connsiteY5" fmla="*/ 4 h 235761"/>
                <a:gd name="connsiteX6" fmla="*/ 1087302 w 3525702"/>
                <a:gd name="connsiteY6" fmla="*/ 201481 h 235761"/>
                <a:gd name="connsiteX7" fmla="*/ 1528228 w 3525702"/>
                <a:gd name="connsiteY7" fmla="*/ 206906 h 235761"/>
                <a:gd name="connsiteX8" fmla="*/ 1620702 w 3525702"/>
                <a:gd name="connsiteY8" fmla="*/ 9529 h 235761"/>
                <a:gd name="connsiteX9" fmla="*/ 1717404 w 3525702"/>
                <a:gd name="connsiteY9" fmla="*/ 200157 h 235761"/>
                <a:gd name="connsiteX10" fmla="*/ 2094175 w 3525702"/>
                <a:gd name="connsiteY10" fmla="*/ 205582 h 235761"/>
                <a:gd name="connsiteX11" fmla="*/ 2184129 w 3525702"/>
                <a:gd name="connsiteY11" fmla="*/ 16278 h 235761"/>
                <a:gd name="connsiteX12" fmla="*/ 2299881 w 3525702"/>
                <a:gd name="connsiteY12" fmla="*/ 208230 h 235761"/>
                <a:gd name="connsiteX13" fmla="*/ 2628899 w 3525702"/>
                <a:gd name="connsiteY13" fmla="*/ 209683 h 235761"/>
                <a:gd name="connsiteX14" fmla="*/ 2731155 w 3525702"/>
                <a:gd name="connsiteY14" fmla="*/ 13502 h 235761"/>
                <a:gd name="connsiteX15" fmla="*/ 2853655 w 3525702"/>
                <a:gd name="connsiteY15" fmla="*/ 206778 h 235761"/>
                <a:gd name="connsiteX16" fmla="*/ 3203305 w 3525702"/>
                <a:gd name="connsiteY16" fmla="*/ 215107 h 235761"/>
                <a:gd name="connsiteX17" fmla="*/ 3291806 w 3525702"/>
                <a:gd name="connsiteY17" fmla="*/ 16278 h 235761"/>
                <a:gd name="connsiteX18" fmla="*/ 3373302 w 3525702"/>
                <a:gd name="connsiteY18" fmla="*/ 200029 h 235761"/>
                <a:gd name="connsiteX19" fmla="*/ 3525702 w 3525702"/>
                <a:gd name="connsiteY19" fmla="*/ 171454 h 235761"/>
                <a:gd name="connsiteX0" fmla="*/ 0 w 3525702"/>
                <a:gd name="connsiteY0" fmla="*/ 222112 h 233229"/>
                <a:gd name="connsiteX1" fmla="*/ 355201 w 3525702"/>
                <a:gd name="connsiteY1" fmla="*/ 219335 h 233229"/>
                <a:gd name="connsiteX2" fmla="*/ 439602 w 3525702"/>
                <a:gd name="connsiteY2" fmla="*/ 4 h 233229"/>
                <a:gd name="connsiteX3" fmla="*/ 540404 w 3525702"/>
                <a:gd name="connsiteY3" fmla="*/ 216559 h 233229"/>
                <a:gd name="connsiteX4" fmla="*/ 929477 w 3525702"/>
                <a:gd name="connsiteY4" fmla="*/ 196057 h 233229"/>
                <a:gd name="connsiteX5" fmla="*/ 1011102 w 3525702"/>
                <a:gd name="connsiteY5" fmla="*/ 4 h 233229"/>
                <a:gd name="connsiteX6" fmla="*/ 1087302 w 3525702"/>
                <a:gd name="connsiteY6" fmla="*/ 201481 h 233229"/>
                <a:gd name="connsiteX7" fmla="*/ 1528228 w 3525702"/>
                <a:gd name="connsiteY7" fmla="*/ 206906 h 233229"/>
                <a:gd name="connsiteX8" fmla="*/ 1620702 w 3525702"/>
                <a:gd name="connsiteY8" fmla="*/ 9529 h 233229"/>
                <a:gd name="connsiteX9" fmla="*/ 1717404 w 3525702"/>
                <a:gd name="connsiteY9" fmla="*/ 200157 h 233229"/>
                <a:gd name="connsiteX10" fmla="*/ 2094175 w 3525702"/>
                <a:gd name="connsiteY10" fmla="*/ 205582 h 233229"/>
                <a:gd name="connsiteX11" fmla="*/ 2184129 w 3525702"/>
                <a:gd name="connsiteY11" fmla="*/ 16278 h 233229"/>
                <a:gd name="connsiteX12" fmla="*/ 2299881 w 3525702"/>
                <a:gd name="connsiteY12" fmla="*/ 208230 h 233229"/>
                <a:gd name="connsiteX13" fmla="*/ 2628899 w 3525702"/>
                <a:gd name="connsiteY13" fmla="*/ 209683 h 233229"/>
                <a:gd name="connsiteX14" fmla="*/ 2731155 w 3525702"/>
                <a:gd name="connsiteY14" fmla="*/ 13502 h 233229"/>
                <a:gd name="connsiteX15" fmla="*/ 2853655 w 3525702"/>
                <a:gd name="connsiteY15" fmla="*/ 206778 h 233229"/>
                <a:gd name="connsiteX16" fmla="*/ 3203305 w 3525702"/>
                <a:gd name="connsiteY16" fmla="*/ 215107 h 233229"/>
                <a:gd name="connsiteX17" fmla="*/ 3291806 w 3525702"/>
                <a:gd name="connsiteY17" fmla="*/ 16278 h 233229"/>
                <a:gd name="connsiteX18" fmla="*/ 3373302 w 3525702"/>
                <a:gd name="connsiteY18" fmla="*/ 200029 h 233229"/>
                <a:gd name="connsiteX19" fmla="*/ 3525702 w 3525702"/>
                <a:gd name="connsiteY19" fmla="*/ 171454 h 233229"/>
                <a:gd name="connsiteX0" fmla="*/ 0 w 3525702"/>
                <a:gd name="connsiteY0" fmla="*/ 222112 h 233229"/>
                <a:gd name="connsiteX1" fmla="*/ 355201 w 3525702"/>
                <a:gd name="connsiteY1" fmla="*/ 219335 h 233229"/>
                <a:gd name="connsiteX2" fmla="*/ 439602 w 3525702"/>
                <a:gd name="connsiteY2" fmla="*/ 4 h 233229"/>
                <a:gd name="connsiteX3" fmla="*/ 540404 w 3525702"/>
                <a:gd name="connsiteY3" fmla="*/ 216559 h 233229"/>
                <a:gd name="connsiteX4" fmla="*/ 929477 w 3525702"/>
                <a:gd name="connsiteY4" fmla="*/ 196057 h 233229"/>
                <a:gd name="connsiteX5" fmla="*/ 1011102 w 3525702"/>
                <a:gd name="connsiteY5" fmla="*/ 4 h 233229"/>
                <a:gd name="connsiteX6" fmla="*/ 1087302 w 3525702"/>
                <a:gd name="connsiteY6" fmla="*/ 201481 h 233229"/>
                <a:gd name="connsiteX7" fmla="*/ 1528228 w 3525702"/>
                <a:gd name="connsiteY7" fmla="*/ 206906 h 233229"/>
                <a:gd name="connsiteX8" fmla="*/ 1620702 w 3525702"/>
                <a:gd name="connsiteY8" fmla="*/ 9529 h 233229"/>
                <a:gd name="connsiteX9" fmla="*/ 1717404 w 3525702"/>
                <a:gd name="connsiteY9" fmla="*/ 200157 h 233229"/>
                <a:gd name="connsiteX10" fmla="*/ 2094175 w 3525702"/>
                <a:gd name="connsiteY10" fmla="*/ 205582 h 233229"/>
                <a:gd name="connsiteX11" fmla="*/ 2184129 w 3525702"/>
                <a:gd name="connsiteY11" fmla="*/ 16278 h 233229"/>
                <a:gd name="connsiteX12" fmla="*/ 2299881 w 3525702"/>
                <a:gd name="connsiteY12" fmla="*/ 208230 h 233229"/>
                <a:gd name="connsiteX13" fmla="*/ 2628899 w 3525702"/>
                <a:gd name="connsiteY13" fmla="*/ 209683 h 233229"/>
                <a:gd name="connsiteX14" fmla="*/ 2731155 w 3525702"/>
                <a:gd name="connsiteY14" fmla="*/ 13502 h 233229"/>
                <a:gd name="connsiteX15" fmla="*/ 2853655 w 3525702"/>
                <a:gd name="connsiteY15" fmla="*/ 206778 h 233229"/>
                <a:gd name="connsiteX16" fmla="*/ 3203305 w 3525702"/>
                <a:gd name="connsiteY16" fmla="*/ 215107 h 233229"/>
                <a:gd name="connsiteX17" fmla="*/ 3291806 w 3525702"/>
                <a:gd name="connsiteY17" fmla="*/ 16278 h 233229"/>
                <a:gd name="connsiteX18" fmla="*/ 3373302 w 3525702"/>
                <a:gd name="connsiteY18" fmla="*/ 200029 h 233229"/>
                <a:gd name="connsiteX19" fmla="*/ 3525702 w 3525702"/>
                <a:gd name="connsiteY19" fmla="*/ 171454 h 233229"/>
                <a:gd name="connsiteX0" fmla="*/ 0 w 3525702"/>
                <a:gd name="connsiteY0" fmla="*/ 222112 h 233229"/>
                <a:gd name="connsiteX1" fmla="*/ 355201 w 3525702"/>
                <a:gd name="connsiteY1" fmla="*/ 219335 h 233229"/>
                <a:gd name="connsiteX2" fmla="*/ 439602 w 3525702"/>
                <a:gd name="connsiteY2" fmla="*/ 4 h 233229"/>
                <a:gd name="connsiteX3" fmla="*/ 540404 w 3525702"/>
                <a:gd name="connsiteY3" fmla="*/ 216559 h 233229"/>
                <a:gd name="connsiteX4" fmla="*/ 929477 w 3525702"/>
                <a:gd name="connsiteY4" fmla="*/ 196057 h 233229"/>
                <a:gd name="connsiteX5" fmla="*/ 1011102 w 3525702"/>
                <a:gd name="connsiteY5" fmla="*/ 4 h 233229"/>
                <a:gd name="connsiteX6" fmla="*/ 1087302 w 3525702"/>
                <a:gd name="connsiteY6" fmla="*/ 201481 h 233229"/>
                <a:gd name="connsiteX7" fmla="*/ 1528228 w 3525702"/>
                <a:gd name="connsiteY7" fmla="*/ 206906 h 233229"/>
                <a:gd name="connsiteX8" fmla="*/ 1620702 w 3525702"/>
                <a:gd name="connsiteY8" fmla="*/ 9529 h 233229"/>
                <a:gd name="connsiteX9" fmla="*/ 1717404 w 3525702"/>
                <a:gd name="connsiteY9" fmla="*/ 200157 h 233229"/>
                <a:gd name="connsiteX10" fmla="*/ 2094175 w 3525702"/>
                <a:gd name="connsiteY10" fmla="*/ 205582 h 233229"/>
                <a:gd name="connsiteX11" fmla="*/ 2184129 w 3525702"/>
                <a:gd name="connsiteY11" fmla="*/ 16278 h 233229"/>
                <a:gd name="connsiteX12" fmla="*/ 2299881 w 3525702"/>
                <a:gd name="connsiteY12" fmla="*/ 208230 h 233229"/>
                <a:gd name="connsiteX13" fmla="*/ 2628899 w 3525702"/>
                <a:gd name="connsiteY13" fmla="*/ 209683 h 233229"/>
                <a:gd name="connsiteX14" fmla="*/ 2731155 w 3525702"/>
                <a:gd name="connsiteY14" fmla="*/ 13502 h 233229"/>
                <a:gd name="connsiteX15" fmla="*/ 2853655 w 3525702"/>
                <a:gd name="connsiteY15" fmla="*/ 206778 h 233229"/>
                <a:gd name="connsiteX16" fmla="*/ 3203305 w 3525702"/>
                <a:gd name="connsiteY16" fmla="*/ 215107 h 233229"/>
                <a:gd name="connsiteX17" fmla="*/ 3291806 w 3525702"/>
                <a:gd name="connsiteY17" fmla="*/ 16278 h 233229"/>
                <a:gd name="connsiteX18" fmla="*/ 3373302 w 3525702"/>
                <a:gd name="connsiteY18" fmla="*/ 200029 h 233229"/>
                <a:gd name="connsiteX19" fmla="*/ 3525702 w 3525702"/>
                <a:gd name="connsiteY19" fmla="*/ 171454 h 233229"/>
                <a:gd name="connsiteX0" fmla="*/ 0 w 3591309"/>
                <a:gd name="connsiteY0" fmla="*/ 222112 h 233229"/>
                <a:gd name="connsiteX1" fmla="*/ 355201 w 3591309"/>
                <a:gd name="connsiteY1" fmla="*/ 219335 h 233229"/>
                <a:gd name="connsiteX2" fmla="*/ 439602 w 3591309"/>
                <a:gd name="connsiteY2" fmla="*/ 4 h 233229"/>
                <a:gd name="connsiteX3" fmla="*/ 540404 w 3591309"/>
                <a:gd name="connsiteY3" fmla="*/ 216559 h 233229"/>
                <a:gd name="connsiteX4" fmla="*/ 929477 w 3591309"/>
                <a:gd name="connsiteY4" fmla="*/ 196057 h 233229"/>
                <a:gd name="connsiteX5" fmla="*/ 1011102 w 3591309"/>
                <a:gd name="connsiteY5" fmla="*/ 4 h 233229"/>
                <a:gd name="connsiteX6" fmla="*/ 1087302 w 3591309"/>
                <a:gd name="connsiteY6" fmla="*/ 201481 h 233229"/>
                <a:gd name="connsiteX7" fmla="*/ 1528228 w 3591309"/>
                <a:gd name="connsiteY7" fmla="*/ 206906 h 233229"/>
                <a:gd name="connsiteX8" fmla="*/ 1620702 w 3591309"/>
                <a:gd name="connsiteY8" fmla="*/ 9529 h 233229"/>
                <a:gd name="connsiteX9" fmla="*/ 1717404 w 3591309"/>
                <a:gd name="connsiteY9" fmla="*/ 200157 h 233229"/>
                <a:gd name="connsiteX10" fmla="*/ 2094175 w 3591309"/>
                <a:gd name="connsiteY10" fmla="*/ 205582 h 233229"/>
                <a:gd name="connsiteX11" fmla="*/ 2184129 w 3591309"/>
                <a:gd name="connsiteY11" fmla="*/ 16278 h 233229"/>
                <a:gd name="connsiteX12" fmla="*/ 2299881 w 3591309"/>
                <a:gd name="connsiteY12" fmla="*/ 208230 h 233229"/>
                <a:gd name="connsiteX13" fmla="*/ 2628899 w 3591309"/>
                <a:gd name="connsiteY13" fmla="*/ 209683 h 233229"/>
                <a:gd name="connsiteX14" fmla="*/ 2731155 w 3591309"/>
                <a:gd name="connsiteY14" fmla="*/ 13502 h 233229"/>
                <a:gd name="connsiteX15" fmla="*/ 2853655 w 3591309"/>
                <a:gd name="connsiteY15" fmla="*/ 206778 h 233229"/>
                <a:gd name="connsiteX16" fmla="*/ 3203305 w 3591309"/>
                <a:gd name="connsiteY16" fmla="*/ 215107 h 233229"/>
                <a:gd name="connsiteX17" fmla="*/ 3291806 w 3591309"/>
                <a:gd name="connsiteY17" fmla="*/ 16278 h 233229"/>
                <a:gd name="connsiteX18" fmla="*/ 3373302 w 3591309"/>
                <a:gd name="connsiteY18" fmla="*/ 200029 h 233229"/>
                <a:gd name="connsiteX19" fmla="*/ 3591309 w 3591309"/>
                <a:gd name="connsiteY19" fmla="*/ 191956 h 233229"/>
                <a:gd name="connsiteX0" fmla="*/ 0 w 3591309"/>
                <a:gd name="connsiteY0" fmla="*/ 222112 h 233229"/>
                <a:gd name="connsiteX1" fmla="*/ 355201 w 3591309"/>
                <a:gd name="connsiteY1" fmla="*/ 219335 h 233229"/>
                <a:gd name="connsiteX2" fmla="*/ 439602 w 3591309"/>
                <a:gd name="connsiteY2" fmla="*/ 4 h 233229"/>
                <a:gd name="connsiteX3" fmla="*/ 540404 w 3591309"/>
                <a:gd name="connsiteY3" fmla="*/ 216559 h 233229"/>
                <a:gd name="connsiteX4" fmla="*/ 929477 w 3591309"/>
                <a:gd name="connsiteY4" fmla="*/ 196057 h 233229"/>
                <a:gd name="connsiteX5" fmla="*/ 1011102 w 3591309"/>
                <a:gd name="connsiteY5" fmla="*/ 4 h 233229"/>
                <a:gd name="connsiteX6" fmla="*/ 1087302 w 3591309"/>
                <a:gd name="connsiteY6" fmla="*/ 201481 h 233229"/>
                <a:gd name="connsiteX7" fmla="*/ 1528228 w 3591309"/>
                <a:gd name="connsiteY7" fmla="*/ 206906 h 233229"/>
                <a:gd name="connsiteX8" fmla="*/ 1620702 w 3591309"/>
                <a:gd name="connsiteY8" fmla="*/ 9529 h 233229"/>
                <a:gd name="connsiteX9" fmla="*/ 1717404 w 3591309"/>
                <a:gd name="connsiteY9" fmla="*/ 200157 h 233229"/>
                <a:gd name="connsiteX10" fmla="*/ 2094175 w 3591309"/>
                <a:gd name="connsiteY10" fmla="*/ 205582 h 233229"/>
                <a:gd name="connsiteX11" fmla="*/ 2184129 w 3591309"/>
                <a:gd name="connsiteY11" fmla="*/ 16278 h 233229"/>
                <a:gd name="connsiteX12" fmla="*/ 2299881 w 3591309"/>
                <a:gd name="connsiteY12" fmla="*/ 208230 h 233229"/>
                <a:gd name="connsiteX13" fmla="*/ 2628899 w 3591309"/>
                <a:gd name="connsiteY13" fmla="*/ 209683 h 233229"/>
                <a:gd name="connsiteX14" fmla="*/ 2731155 w 3591309"/>
                <a:gd name="connsiteY14" fmla="*/ 13502 h 233229"/>
                <a:gd name="connsiteX15" fmla="*/ 2853655 w 3591309"/>
                <a:gd name="connsiteY15" fmla="*/ 206778 h 233229"/>
                <a:gd name="connsiteX16" fmla="*/ 3203305 w 3591309"/>
                <a:gd name="connsiteY16" fmla="*/ 215107 h 233229"/>
                <a:gd name="connsiteX17" fmla="*/ 3291806 w 3591309"/>
                <a:gd name="connsiteY17" fmla="*/ 16278 h 233229"/>
                <a:gd name="connsiteX18" fmla="*/ 3373302 w 3591309"/>
                <a:gd name="connsiteY18" fmla="*/ 200029 h 233229"/>
                <a:gd name="connsiteX19" fmla="*/ 3591309 w 3591309"/>
                <a:gd name="connsiteY19" fmla="*/ 191956 h 233229"/>
                <a:gd name="connsiteX0" fmla="*/ 0 w 3595409"/>
                <a:gd name="connsiteY0" fmla="*/ 222112 h 233229"/>
                <a:gd name="connsiteX1" fmla="*/ 355201 w 3595409"/>
                <a:gd name="connsiteY1" fmla="*/ 219335 h 233229"/>
                <a:gd name="connsiteX2" fmla="*/ 439602 w 3595409"/>
                <a:gd name="connsiteY2" fmla="*/ 4 h 233229"/>
                <a:gd name="connsiteX3" fmla="*/ 540404 w 3595409"/>
                <a:gd name="connsiteY3" fmla="*/ 216559 h 233229"/>
                <a:gd name="connsiteX4" fmla="*/ 929477 w 3595409"/>
                <a:gd name="connsiteY4" fmla="*/ 196057 h 233229"/>
                <a:gd name="connsiteX5" fmla="*/ 1011102 w 3595409"/>
                <a:gd name="connsiteY5" fmla="*/ 4 h 233229"/>
                <a:gd name="connsiteX6" fmla="*/ 1087302 w 3595409"/>
                <a:gd name="connsiteY6" fmla="*/ 201481 h 233229"/>
                <a:gd name="connsiteX7" fmla="*/ 1528228 w 3595409"/>
                <a:gd name="connsiteY7" fmla="*/ 206906 h 233229"/>
                <a:gd name="connsiteX8" fmla="*/ 1620702 w 3595409"/>
                <a:gd name="connsiteY8" fmla="*/ 9529 h 233229"/>
                <a:gd name="connsiteX9" fmla="*/ 1717404 w 3595409"/>
                <a:gd name="connsiteY9" fmla="*/ 200157 h 233229"/>
                <a:gd name="connsiteX10" fmla="*/ 2094175 w 3595409"/>
                <a:gd name="connsiteY10" fmla="*/ 205582 h 233229"/>
                <a:gd name="connsiteX11" fmla="*/ 2184129 w 3595409"/>
                <a:gd name="connsiteY11" fmla="*/ 16278 h 233229"/>
                <a:gd name="connsiteX12" fmla="*/ 2299881 w 3595409"/>
                <a:gd name="connsiteY12" fmla="*/ 208230 h 233229"/>
                <a:gd name="connsiteX13" fmla="*/ 2628899 w 3595409"/>
                <a:gd name="connsiteY13" fmla="*/ 209683 h 233229"/>
                <a:gd name="connsiteX14" fmla="*/ 2731155 w 3595409"/>
                <a:gd name="connsiteY14" fmla="*/ 13502 h 233229"/>
                <a:gd name="connsiteX15" fmla="*/ 2853655 w 3595409"/>
                <a:gd name="connsiteY15" fmla="*/ 206778 h 233229"/>
                <a:gd name="connsiteX16" fmla="*/ 3203305 w 3595409"/>
                <a:gd name="connsiteY16" fmla="*/ 215107 h 233229"/>
                <a:gd name="connsiteX17" fmla="*/ 3291806 w 3595409"/>
                <a:gd name="connsiteY17" fmla="*/ 16278 h 233229"/>
                <a:gd name="connsiteX18" fmla="*/ 3373302 w 3595409"/>
                <a:gd name="connsiteY18" fmla="*/ 200029 h 233229"/>
                <a:gd name="connsiteX19" fmla="*/ 3595409 w 3595409"/>
                <a:gd name="connsiteY19" fmla="*/ 208358 h 233229"/>
                <a:gd name="connsiteX0" fmla="*/ 0 w 3595409"/>
                <a:gd name="connsiteY0" fmla="*/ 222112 h 235480"/>
                <a:gd name="connsiteX1" fmla="*/ 355201 w 3595409"/>
                <a:gd name="connsiteY1" fmla="*/ 219335 h 235480"/>
                <a:gd name="connsiteX2" fmla="*/ 439602 w 3595409"/>
                <a:gd name="connsiteY2" fmla="*/ 4 h 235480"/>
                <a:gd name="connsiteX3" fmla="*/ 540404 w 3595409"/>
                <a:gd name="connsiteY3" fmla="*/ 216559 h 235480"/>
                <a:gd name="connsiteX4" fmla="*/ 929477 w 3595409"/>
                <a:gd name="connsiteY4" fmla="*/ 196057 h 235480"/>
                <a:gd name="connsiteX5" fmla="*/ 1011102 w 3595409"/>
                <a:gd name="connsiteY5" fmla="*/ 4 h 235480"/>
                <a:gd name="connsiteX6" fmla="*/ 1087302 w 3595409"/>
                <a:gd name="connsiteY6" fmla="*/ 201481 h 235480"/>
                <a:gd name="connsiteX7" fmla="*/ 1528228 w 3595409"/>
                <a:gd name="connsiteY7" fmla="*/ 206906 h 235480"/>
                <a:gd name="connsiteX8" fmla="*/ 1620702 w 3595409"/>
                <a:gd name="connsiteY8" fmla="*/ 9529 h 235480"/>
                <a:gd name="connsiteX9" fmla="*/ 1717404 w 3595409"/>
                <a:gd name="connsiteY9" fmla="*/ 200157 h 235480"/>
                <a:gd name="connsiteX10" fmla="*/ 2094175 w 3595409"/>
                <a:gd name="connsiteY10" fmla="*/ 205582 h 235480"/>
                <a:gd name="connsiteX11" fmla="*/ 2184129 w 3595409"/>
                <a:gd name="connsiteY11" fmla="*/ 16278 h 235480"/>
                <a:gd name="connsiteX12" fmla="*/ 2299881 w 3595409"/>
                <a:gd name="connsiteY12" fmla="*/ 208230 h 235480"/>
                <a:gd name="connsiteX13" fmla="*/ 2628899 w 3595409"/>
                <a:gd name="connsiteY13" fmla="*/ 209683 h 235480"/>
                <a:gd name="connsiteX14" fmla="*/ 2731155 w 3595409"/>
                <a:gd name="connsiteY14" fmla="*/ 13502 h 235480"/>
                <a:gd name="connsiteX15" fmla="*/ 2853655 w 3595409"/>
                <a:gd name="connsiteY15" fmla="*/ 206778 h 235480"/>
                <a:gd name="connsiteX16" fmla="*/ 3203305 w 3595409"/>
                <a:gd name="connsiteY16" fmla="*/ 215107 h 235480"/>
                <a:gd name="connsiteX17" fmla="*/ 3320509 w 3595409"/>
                <a:gd name="connsiteY17" fmla="*/ 20378 h 235480"/>
                <a:gd name="connsiteX18" fmla="*/ 3373302 w 3595409"/>
                <a:gd name="connsiteY18" fmla="*/ 200029 h 235480"/>
                <a:gd name="connsiteX19" fmla="*/ 3595409 w 3595409"/>
                <a:gd name="connsiteY19" fmla="*/ 208358 h 235480"/>
                <a:gd name="connsiteX0" fmla="*/ 0 w 3595409"/>
                <a:gd name="connsiteY0" fmla="*/ 222110 h 235478"/>
                <a:gd name="connsiteX1" fmla="*/ 355201 w 3595409"/>
                <a:gd name="connsiteY1" fmla="*/ 219333 h 235478"/>
                <a:gd name="connsiteX2" fmla="*/ 439602 w 3595409"/>
                <a:gd name="connsiteY2" fmla="*/ 2 h 235478"/>
                <a:gd name="connsiteX3" fmla="*/ 540404 w 3595409"/>
                <a:gd name="connsiteY3" fmla="*/ 216557 h 235478"/>
                <a:gd name="connsiteX4" fmla="*/ 929477 w 3595409"/>
                <a:gd name="connsiteY4" fmla="*/ 196055 h 235478"/>
                <a:gd name="connsiteX5" fmla="*/ 1011102 w 3595409"/>
                <a:gd name="connsiteY5" fmla="*/ 2 h 235478"/>
                <a:gd name="connsiteX6" fmla="*/ 1136507 w 3595409"/>
                <a:gd name="connsiteY6" fmla="*/ 193278 h 235478"/>
                <a:gd name="connsiteX7" fmla="*/ 1528228 w 3595409"/>
                <a:gd name="connsiteY7" fmla="*/ 206904 h 235478"/>
                <a:gd name="connsiteX8" fmla="*/ 1620702 w 3595409"/>
                <a:gd name="connsiteY8" fmla="*/ 9527 h 235478"/>
                <a:gd name="connsiteX9" fmla="*/ 1717404 w 3595409"/>
                <a:gd name="connsiteY9" fmla="*/ 200155 h 235478"/>
                <a:gd name="connsiteX10" fmla="*/ 2094175 w 3595409"/>
                <a:gd name="connsiteY10" fmla="*/ 205580 h 235478"/>
                <a:gd name="connsiteX11" fmla="*/ 2184129 w 3595409"/>
                <a:gd name="connsiteY11" fmla="*/ 16276 h 235478"/>
                <a:gd name="connsiteX12" fmla="*/ 2299881 w 3595409"/>
                <a:gd name="connsiteY12" fmla="*/ 208228 h 235478"/>
                <a:gd name="connsiteX13" fmla="*/ 2628899 w 3595409"/>
                <a:gd name="connsiteY13" fmla="*/ 209681 h 235478"/>
                <a:gd name="connsiteX14" fmla="*/ 2731155 w 3595409"/>
                <a:gd name="connsiteY14" fmla="*/ 13500 h 235478"/>
                <a:gd name="connsiteX15" fmla="*/ 2853655 w 3595409"/>
                <a:gd name="connsiteY15" fmla="*/ 206776 h 235478"/>
                <a:gd name="connsiteX16" fmla="*/ 3203305 w 3595409"/>
                <a:gd name="connsiteY16" fmla="*/ 215105 h 235478"/>
                <a:gd name="connsiteX17" fmla="*/ 3320509 w 3595409"/>
                <a:gd name="connsiteY17" fmla="*/ 20376 h 235478"/>
                <a:gd name="connsiteX18" fmla="*/ 3373302 w 3595409"/>
                <a:gd name="connsiteY18" fmla="*/ 200027 h 235478"/>
                <a:gd name="connsiteX19" fmla="*/ 3595409 w 3595409"/>
                <a:gd name="connsiteY19" fmla="*/ 208356 h 235478"/>
                <a:gd name="connsiteX0" fmla="*/ 0 w 3595409"/>
                <a:gd name="connsiteY0" fmla="*/ 222109 h 235477"/>
                <a:gd name="connsiteX1" fmla="*/ 355201 w 3595409"/>
                <a:gd name="connsiteY1" fmla="*/ 219332 h 235477"/>
                <a:gd name="connsiteX2" fmla="*/ 439602 w 3595409"/>
                <a:gd name="connsiteY2" fmla="*/ 1 h 235477"/>
                <a:gd name="connsiteX3" fmla="*/ 540404 w 3595409"/>
                <a:gd name="connsiteY3" fmla="*/ 216556 h 235477"/>
                <a:gd name="connsiteX4" fmla="*/ 929477 w 3595409"/>
                <a:gd name="connsiteY4" fmla="*/ 196054 h 235477"/>
                <a:gd name="connsiteX5" fmla="*/ 1011102 w 3595409"/>
                <a:gd name="connsiteY5" fmla="*/ 1 h 235477"/>
                <a:gd name="connsiteX6" fmla="*/ 1136507 w 3595409"/>
                <a:gd name="connsiteY6" fmla="*/ 193277 h 235477"/>
                <a:gd name="connsiteX7" fmla="*/ 1528228 w 3595409"/>
                <a:gd name="connsiteY7" fmla="*/ 206903 h 235477"/>
                <a:gd name="connsiteX8" fmla="*/ 1620702 w 3595409"/>
                <a:gd name="connsiteY8" fmla="*/ 9526 h 235477"/>
                <a:gd name="connsiteX9" fmla="*/ 1717404 w 3595409"/>
                <a:gd name="connsiteY9" fmla="*/ 200154 h 235477"/>
                <a:gd name="connsiteX10" fmla="*/ 2094175 w 3595409"/>
                <a:gd name="connsiteY10" fmla="*/ 205579 h 235477"/>
                <a:gd name="connsiteX11" fmla="*/ 2184129 w 3595409"/>
                <a:gd name="connsiteY11" fmla="*/ 16275 h 235477"/>
                <a:gd name="connsiteX12" fmla="*/ 2299881 w 3595409"/>
                <a:gd name="connsiteY12" fmla="*/ 208227 h 235477"/>
                <a:gd name="connsiteX13" fmla="*/ 2628899 w 3595409"/>
                <a:gd name="connsiteY13" fmla="*/ 209680 h 235477"/>
                <a:gd name="connsiteX14" fmla="*/ 2731155 w 3595409"/>
                <a:gd name="connsiteY14" fmla="*/ 13499 h 235477"/>
                <a:gd name="connsiteX15" fmla="*/ 2853655 w 3595409"/>
                <a:gd name="connsiteY15" fmla="*/ 206775 h 235477"/>
                <a:gd name="connsiteX16" fmla="*/ 3203305 w 3595409"/>
                <a:gd name="connsiteY16" fmla="*/ 215104 h 235477"/>
                <a:gd name="connsiteX17" fmla="*/ 3320509 w 3595409"/>
                <a:gd name="connsiteY17" fmla="*/ 20375 h 235477"/>
                <a:gd name="connsiteX18" fmla="*/ 3373302 w 3595409"/>
                <a:gd name="connsiteY18" fmla="*/ 200026 h 235477"/>
                <a:gd name="connsiteX19" fmla="*/ 3595409 w 3595409"/>
                <a:gd name="connsiteY19" fmla="*/ 208355 h 235477"/>
                <a:gd name="connsiteX0" fmla="*/ 0 w 3595409"/>
                <a:gd name="connsiteY0" fmla="*/ 222155 h 235523"/>
                <a:gd name="connsiteX1" fmla="*/ 355201 w 3595409"/>
                <a:gd name="connsiteY1" fmla="*/ 219378 h 235523"/>
                <a:gd name="connsiteX2" fmla="*/ 439602 w 3595409"/>
                <a:gd name="connsiteY2" fmla="*/ 47 h 235523"/>
                <a:gd name="connsiteX3" fmla="*/ 540404 w 3595409"/>
                <a:gd name="connsiteY3" fmla="*/ 216602 h 235523"/>
                <a:gd name="connsiteX4" fmla="*/ 929477 w 3595409"/>
                <a:gd name="connsiteY4" fmla="*/ 196100 h 235523"/>
                <a:gd name="connsiteX5" fmla="*/ 1011102 w 3595409"/>
                <a:gd name="connsiteY5" fmla="*/ 47 h 235523"/>
                <a:gd name="connsiteX6" fmla="*/ 1124205 w 3595409"/>
                <a:gd name="connsiteY6" fmla="*/ 217926 h 235523"/>
                <a:gd name="connsiteX7" fmla="*/ 1528228 w 3595409"/>
                <a:gd name="connsiteY7" fmla="*/ 206949 h 235523"/>
                <a:gd name="connsiteX8" fmla="*/ 1620702 w 3595409"/>
                <a:gd name="connsiteY8" fmla="*/ 9572 h 235523"/>
                <a:gd name="connsiteX9" fmla="*/ 1717404 w 3595409"/>
                <a:gd name="connsiteY9" fmla="*/ 200200 h 235523"/>
                <a:gd name="connsiteX10" fmla="*/ 2094175 w 3595409"/>
                <a:gd name="connsiteY10" fmla="*/ 205625 h 235523"/>
                <a:gd name="connsiteX11" fmla="*/ 2184129 w 3595409"/>
                <a:gd name="connsiteY11" fmla="*/ 16321 h 235523"/>
                <a:gd name="connsiteX12" fmla="*/ 2299881 w 3595409"/>
                <a:gd name="connsiteY12" fmla="*/ 208273 h 235523"/>
                <a:gd name="connsiteX13" fmla="*/ 2628899 w 3595409"/>
                <a:gd name="connsiteY13" fmla="*/ 209726 h 235523"/>
                <a:gd name="connsiteX14" fmla="*/ 2731155 w 3595409"/>
                <a:gd name="connsiteY14" fmla="*/ 13545 h 235523"/>
                <a:gd name="connsiteX15" fmla="*/ 2853655 w 3595409"/>
                <a:gd name="connsiteY15" fmla="*/ 206821 h 235523"/>
                <a:gd name="connsiteX16" fmla="*/ 3203305 w 3595409"/>
                <a:gd name="connsiteY16" fmla="*/ 215150 h 235523"/>
                <a:gd name="connsiteX17" fmla="*/ 3320509 w 3595409"/>
                <a:gd name="connsiteY17" fmla="*/ 20421 h 235523"/>
                <a:gd name="connsiteX18" fmla="*/ 3373302 w 3595409"/>
                <a:gd name="connsiteY18" fmla="*/ 200072 h 235523"/>
                <a:gd name="connsiteX19" fmla="*/ 3595409 w 3595409"/>
                <a:gd name="connsiteY19" fmla="*/ 208401 h 235523"/>
                <a:gd name="connsiteX0" fmla="*/ 0 w 3595409"/>
                <a:gd name="connsiteY0" fmla="*/ 222111 h 235479"/>
                <a:gd name="connsiteX1" fmla="*/ 355201 w 3595409"/>
                <a:gd name="connsiteY1" fmla="*/ 219334 h 235479"/>
                <a:gd name="connsiteX2" fmla="*/ 439602 w 3595409"/>
                <a:gd name="connsiteY2" fmla="*/ 3 h 235479"/>
                <a:gd name="connsiteX3" fmla="*/ 540404 w 3595409"/>
                <a:gd name="connsiteY3" fmla="*/ 216558 h 235479"/>
                <a:gd name="connsiteX4" fmla="*/ 900774 w 3595409"/>
                <a:gd name="connsiteY4" fmla="*/ 212458 h 235479"/>
                <a:gd name="connsiteX5" fmla="*/ 1011102 w 3595409"/>
                <a:gd name="connsiteY5" fmla="*/ 3 h 235479"/>
                <a:gd name="connsiteX6" fmla="*/ 1124205 w 3595409"/>
                <a:gd name="connsiteY6" fmla="*/ 217882 h 235479"/>
                <a:gd name="connsiteX7" fmla="*/ 1528228 w 3595409"/>
                <a:gd name="connsiteY7" fmla="*/ 206905 h 235479"/>
                <a:gd name="connsiteX8" fmla="*/ 1620702 w 3595409"/>
                <a:gd name="connsiteY8" fmla="*/ 9528 h 235479"/>
                <a:gd name="connsiteX9" fmla="*/ 1717404 w 3595409"/>
                <a:gd name="connsiteY9" fmla="*/ 200156 h 235479"/>
                <a:gd name="connsiteX10" fmla="*/ 2094175 w 3595409"/>
                <a:gd name="connsiteY10" fmla="*/ 205581 h 235479"/>
                <a:gd name="connsiteX11" fmla="*/ 2184129 w 3595409"/>
                <a:gd name="connsiteY11" fmla="*/ 16277 h 235479"/>
                <a:gd name="connsiteX12" fmla="*/ 2299881 w 3595409"/>
                <a:gd name="connsiteY12" fmla="*/ 208229 h 235479"/>
                <a:gd name="connsiteX13" fmla="*/ 2628899 w 3595409"/>
                <a:gd name="connsiteY13" fmla="*/ 209682 h 235479"/>
                <a:gd name="connsiteX14" fmla="*/ 2731155 w 3595409"/>
                <a:gd name="connsiteY14" fmla="*/ 13501 h 235479"/>
                <a:gd name="connsiteX15" fmla="*/ 2853655 w 3595409"/>
                <a:gd name="connsiteY15" fmla="*/ 206777 h 235479"/>
                <a:gd name="connsiteX16" fmla="*/ 3203305 w 3595409"/>
                <a:gd name="connsiteY16" fmla="*/ 215106 h 235479"/>
                <a:gd name="connsiteX17" fmla="*/ 3320509 w 3595409"/>
                <a:gd name="connsiteY17" fmla="*/ 20377 h 235479"/>
                <a:gd name="connsiteX18" fmla="*/ 3373302 w 3595409"/>
                <a:gd name="connsiteY18" fmla="*/ 200028 h 235479"/>
                <a:gd name="connsiteX19" fmla="*/ 3595409 w 3595409"/>
                <a:gd name="connsiteY19" fmla="*/ 208357 h 235479"/>
                <a:gd name="connsiteX0" fmla="*/ 0 w 3595409"/>
                <a:gd name="connsiteY0" fmla="*/ 222111 h 235479"/>
                <a:gd name="connsiteX1" fmla="*/ 355201 w 3595409"/>
                <a:gd name="connsiteY1" fmla="*/ 219334 h 235479"/>
                <a:gd name="connsiteX2" fmla="*/ 439602 w 3595409"/>
                <a:gd name="connsiteY2" fmla="*/ 3 h 235479"/>
                <a:gd name="connsiteX3" fmla="*/ 540404 w 3595409"/>
                <a:gd name="connsiteY3" fmla="*/ 216558 h 235479"/>
                <a:gd name="connsiteX4" fmla="*/ 900774 w 3595409"/>
                <a:gd name="connsiteY4" fmla="*/ 212458 h 235479"/>
                <a:gd name="connsiteX5" fmla="*/ 1011102 w 3595409"/>
                <a:gd name="connsiteY5" fmla="*/ 3 h 235479"/>
                <a:gd name="connsiteX6" fmla="*/ 1124205 w 3595409"/>
                <a:gd name="connsiteY6" fmla="*/ 217882 h 235479"/>
                <a:gd name="connsiteX7" fmla="*/ 1528228 w 3595409"/>
                <a:gd name="connsiteY7" fmla="*/ 206905 h 235479"/>
                <a:gd name="connsiteX8" fmla="*/ 1620702 w 3595409"/>
                <a:gd name="connsiteY8" fmla="*/ 9528 h 235479"/>
                <a:gd name="connsiteX9" fmla="*/ 1717404 w 3595409"/>
                <a:gd name="connsiteY9" fmla="*/ 200156 h 235479"/>
                <a:gd name="connsiteX10" fmla="*/ 2094175 w 3595409"/>
                <a:gd name="connsiteY10" fmla="*/ 205581 h 235479"/>
                <a:gd name="connsiteX11" fmla="*/ 2184129 w 3595409"/>
                <a:gd name="connsiteY11" fmla="*/ 16277 h 235479"/>
                <a:gd name="connsiteX12" fmla="*/ 2299881 w 3595409"/>
                <a:gd name="connsiteY12" fmla="*/ 208229 h 235479"/>
                <a:gd name="connsiteX13" fmla="*/ 2628899 w 3595409"/>
                <a:gd name="connsiteY13" fmla="*/ 209682 h 235479"/>
                <a:gd name="connsiteX14" fmla="*/ 2731155 w 3595409"/>
                <a:gd name="connsiteY14" fmla="*/ 13501 h 235479"/>
                <a:gd name="connsiteX15" fmla="*/ 2853655 w 3595409"/>
                <a:gd name="connsiteY15" fmla="*/ 206777 h 235479"/>
                <a:gd name="connsiteX16" fmla="*/ 3203305 w 3595409"/>
                <a:gd name="connsiteY16" fmla="*/ 215106 h 235479"/>
                <a:gd name="connsiteX17" fmla="*/ 3320509 w 3595409"/>
                <a:gd name="connsiteY17" fmla="*/ 20377 h 235479"/>
                <a:gd name="connsiteX18" fmla="*/ 3373302 w 3595409"/>
                <a:gd name="connsiteY18" fmla="*/ 200028 h 235479"/>
                <a:gd name="connsiteX19" fmla="*/ 3595409 w 3595409"/>
                <a:gd name="connsiteY19" fmla="*/ 208357 h 235479"/>
                <a:gd name="connsiteX0" fmla="*/ 0 w 3595409"/>
                <a:gd name="connsiteY0" fmla="*/ 222111 h 235479"/>
                <a:gd name="connsiteX1" fmla="*/ 355201 w 3595409"/>
                <a:gd name="connsiteY1" fmla="*/ 219334 h 235479"/>
                <a:gd name="connsiteX2" fmla="*/ 439602 w 3595409"/>
                <a:gd name="connsiteY2" fmla="*/ 3 h 235479"/>
                <a:gd name="connsiteX3" fmla="*/ 540404 w 3595409"/>
                <a:gd name="connsiteY3" fmla="*/ 216558 h 235479"/>
                <a:gd name="connsiteX4" fmla="*/ 900774 w 3595409"/>
                <a:gd name="connsiteY4" fmla="*/ 212458 h 235479"/>
                <a:gd name="connsiteX5" fmla="*/ 1011102 w 3595409"/>
                <a:gd name="connsiteY5" fmla="*/ 3 h 235479"/>
                <a:gd name="connsiteX6" fmla="*/ 1124205 w 3595409"/>
                <a:gd name="connsiteY6" fmla="*/ 217882 h 235479"/>
                <a:gd name="connsiteX7" fmla="*/ 1528228 w 3595409"/>
                <a:gd name="connsiteY7" fmla="*/ 206905 h 235479"/>
                <a:gd name="connsiteX8" fmla="*/ 1620702 w 3595409"/>
                <a:gd name="connsiteY8" fmla="*/ 9528 h 235479"/>
                <a:gd name="connsiteX9" fmla="*/ 1717404 w 3595409"/>
                <a:gd name="connsiteY9" fmla="*/ 200156 h 235479"/>
                <a:gd name="connsiteX10" fmla="*/ 2094175 w 3595409"/>
                <a:gd name="connsiteY10" fmla="*/ 205581 h 235479"/>
                <a:gd name="connsiteX11" fmla="*/ 2184129 w 3595409"/>
                <a:gd name="connsiteY11" fmla="*/ 16277 h 235479"/>
                <a:gd name="connsiteX12" fmla="*/ 2299881 w 3595409"/>
                <a:gd name="connsiteY12" fmla="*/ 208229 h 235479"/>
                <a:gd name="connsiteX13" fmla="*/ 2628899 w 3595409"/>
                <a:gd name="connsiteY13" fmla="*/ 209682 h 235479"/>
                <a:gd name="connsiteX14" fmla="*/ 2731155 w 3595409"/>
                <a:gd name="connsiteY14" fmla="*/ 13501 h 235479"/>
                <a:gd name="connsiteX15" fmla="*/ 2853655 w 3595409"/>
                <a:gd name="connsiteY15" fmla="*/ 206777 h 235479"/>
                <a:gd name="connsiteX16" fmla="*/ 3203305 w 3595409"/>
                <a:gd name="connsiteY16" fmla="*/ 215106 h 235479"/>
                <a:gd name="connsiteX17" fmla="*/ 3320509 w 3595409"/>
                <a:gd name="connsiteY17" fmla="*/ 20377 h 235479"/>
                <a:gd name="connsiteX18" fmla="*/ 3373302 w 3595409"/>
                <a:gd name="connsiteY18" fmla="*/ 200028 h 235479"/>
                <a:gd name="connsiteX19" fmla="*/ 3595409 w 3595409"/>
                <a:gd name="connsiteY19" fmla="*/ 208357 h 235479"/>
                <a:gd name="connsiteX0" fmla="*/ 0 w 3595409"/>
                <a:gd name="connsiteY0" fmla="*/ 222111 h 230372"/>
                <a:gd name="connsiteX1" fmla="*/ 355201 w 3595409"/>
                <a:gd name="connsiteY1" fmla="*/ 219334 h 230372"/>
                <a:gd name="connsiteX2" fmla="*/ 439602 w 3595409"/>
                <a:gd name="connsiteY2" fmla="*/ 3 h 230372"/>
                <a:gd name="connsiteX3" fmla="*/ 540404 w 3595409"/>
                <a:gd name="connsiteY3" fmla="*/ 216558 h 230372"/>
                <a:gd name="connsiteX4" fmla="*/ 900774 w 3595409"/>
                <a:gd name="connsiteY4" fmla="*/ 212458 h 230372"/>
                <a:gd name="connsiteX5" fmla="*/ 1011102 w 3595409"/>
                <a:gd name="connsiteY5" fmla="*/ 3 h 230372"/>
                <a:gd name="connsiteX6" fmla="*/ 1124205 w 3595409"/>
                <a:gd name="connsiteY6" fmla="*/ 217882 h 230372"/>
                <a:gd name="connsiteX7" fmla="*/ 1528228 w 3595409"/>
                <a:gd name="connsiteY7" fmla="*/ 206905 h 230372"/>
                <a:gd name="connsiteX8" fmla="*/ 1620702 w 3595409"/>
                <a:gd name="connsiteY8" fmla="*/ 9528 h 230372"/>
                <a:gd name="connsiteX9" fmla="*/ 1717404 w 3595409"/>
                <a:gd name="connsiteY9" fmla="*/ 200156 h 230372"/>
                <a:gd name="connsiteX10" fmla="*/ 2094175 w 3595409"/>
                <a:gd name="connsiteY10" fmla="*/ 205581 h 230372"/>
                <a:gd name="connsiteX11" fmla="*/ 2184129 w 3595409"/>
                <a:gd name="connsiteY11" fmla="*/ 16277 h 230372"/>
                <a:gd name="connsiteX12" fmla="*/ 2299881 w 3595409"/>
                <a:gd name="connsiteY12" fmla="*/ 208229 h 230372"/>
                <a:gd name="connsiteX13" fmla="*/ 2628899 w 3595409"/>
                <a:gd name="connsiteY13" fmla="*/ 209682 h 230372"/>
                <a:gd name="connsiteX14" fmla="*/ 2731155 w 3595409"/>
                <a:gd name="connsiteY14" fmla="*/ 13501 h 230372"/>
                <a:gd name="connsiteX15" fmla="*/ 2853655 w 3595409"/>
                <a:gd name="connsiteY15" fmla="*/ 206777 h 230372"/>
                <a:gd name="connsiteX16" fmla="*/ 3203305 w 3595409"/>
                <a:gd name="connsiteY16" fmla="*/ 215106 h 230372"/>
                <a:gd name="connsiteX17" fmla="*/ 3320509 w 3595409"/>
                <a:gd name="connsiteY17" fmla="*/ 20377 h 230372"/>
                <a:gd name="connsiteX18" fmla="*/ 3373302 w 3595409"/>
                <a:gd name="connsiteY18" fmla="*/ 200028 h 230372"/>
                <a:gd name="connsiteX19" fmla="*/ 3595409 w 3595409"/>
                <a:gd name="connsiteY19" fmla="*/ 208357 h 230372"/>
                <a:gd name="connsiteX0" fmla="*/ 0 w 3595409"/>
                <a:gd name="connsiteY0" fmla="*/ 222111 h 235199"/>
                <a:gd name="connsiteX1" fmla="*/ 355201 w 3595409"/>
                <a:gd name="connsiteY1" fmla="*/ 219334 h 235199"/>
                <a:gd name="connsiteX2" fmla="*/ 439602 w 3595409"/>
                <a:gd name="connsiteY2" fmla="*/ 3 h 235199"/>
                <a:gd name="connsiteX3" fmla="*/ 540404 w 3595409"/>
                <a:gd name="connsiteY3" fmla="*/ 216558 h 235199"/>
                <a:gd name="connsiteX4" fmla="*/ 900774 w 3595409"/>
                <a:gd name="connsiteY4" fmla="*/ 212458 h 235199"/>
                <a:gd name="connsiteX5" fmla="*/ 1011102 w 3595409"/>
                <a:gd name="connsiteY5" fmla="*/ 3 h 235199"/>
                <a:gd name="connsiteX6" fmla="*/ 1124205 w 3595409"/>
                <a:gd name="connsiteY6" fmla="*/ 217882 h 235199"/>
                <a:gd name="connsiteX7" fmla="*/ 1528228 w 3595409"/>
                <a:gd name="connsiteY7" fmla="*/ 206905 h 235199"/>
                <a:gd name="connsiteX8" fmla="*/ 1620702 w 3595409"/>
                <a:gd name="connsiteY8" fmla="*/ 9528 h 235199"/>
                <a:gd name="connsiteX9" fmla="*/ 1717404 w 3595409"/>
                <a:gd name="connsiteY9" fmla="*/ 200156 h 235199"/>
                <a:gd name="connsiteX10" fmla="*/ 2094175 w 3595409"/>
                <a:gd name="connsiteY10" fmla="*/ 205581 h 235199"/>
                <a:gd name="connsiteX11" fmla="*/ 2184129 w 3595409"/>
                <a:gd name="connsiteY11" fmla="*/ 16277 h 235199"/>
                <a:gd name="connsiteX12" fmla="*/ 2299881 w 3595409"/>
                <a:gd name="connsiteY12" fmla="*/ 208229 h 235199"/>
                <a:gd name="connsiteX13" fmla="*/ 2628899 w 3595409"/>
                <a:gd name="connsiteY13" fmla="*/ 209682 h 235199"/>
                <a:gd name="connsiteX14" fmla="*/ 2731155 w 3595409"/>
                <a:gd name="connsiteY14" fmla="*/ 13501 h 235199"/>
                <a:gd name="connsiteX15" fmla="*/ 2853655 w 3595409"/>
                <a:gd name="connsiteY15" fmla="*/ 206777 h 235199"/>
                <a:gd name="connsiteX16" fmla="*/ 3203305 w 3595409"/>
                <a:gd name="connsiteY16" fmla="*/ 215106 h 235199"/>
                <a:gd name="connsiteX17" fmla="*/ 3291806 w 3595409"/>
                <a:gd name="connsiteY17" fmla="*/ 24477 h 235199"/>
                <a:gd name="connsiteX18" fmla="*/ 3373302 w 3595409"/>
                <a:gd name="connsiteY18" fmla="*/ 200028 h 235199"/>
                <a:gd name="connsiteX19" fmla="*/ 3595409 w 3595409"/>
                <a:gd name="connsiteY19" fmla="*/ 208357 h 235199"/>
                <a:gd name="connsiteX0" fmla="*/ 0 w 3595409"/>
                <a:gd name="connsiteY0" fmla="*/ 222111 h 235199"/>
                <a:gd name="connsiteX1" fmla="*/ 355201 w 3595409"/>
                <a:gd name="connsiteY1" fmla="*/ 219334 h 235199"/>
                <a:gd name="connsiteX2" fmla="*/ 439602 w 3595409"/>
                <a:gd name="connsiteY2" fmla="*/ 3 h 235199"/>
                <a:gd name="connsiteX3" fmla="*/ 540404 w 3595409"/>
                <a:gd name="connsiteY3" fmla="*/ 216558 h 235199"/>
                <a:gd name="connsiteX4" fmla="*/ 900774 w 3595409"/>
                <a:gd name="connsiteY4" fmla="*/ 212458 h 235199"/>
                <a:gd name="connsiteX5" fmla="*/ 1011102 w 3595409"/>
                <a:gd name="connsiteY5" fmla="*/ 3 h 235199"/>
                <a:gd name="connsiteX6" fmla="*/ 1124205 w 3595409"/>
                <a:gd name="connsiteY6" fmla="*/ 217882 h 235199"/>
                <a:gd name="connsiteX7" fmla="*/ 1528228 w 3595409"/>
                <a:gd name="connsiteY7" fmla="*/ 206905 h 235199"/>
                <a:gd name="connsiteX8" fmla="*/ 1620702 w 3595409"/>
                <a:gd name="connsiteY8" fmla="*/ 9528 h 235199"/>
                <a:gd name="connsiteX9" fmla="*/ 1717404 w 3595409"/>
                <a:gd name="connsiteY9" fmla="*/ 200156 h 235199"/>
                <a:gd name="connsiteX10" fmla="*/ 2094175 w 3595409"/>
                <a:gd name="connsiteY10" fmla="*/ 205581 h 235199"/>
                <a:gd name="connsiteX11" fmla="*/ 2184129 w 3595409"/>
                <a:gd name="connsiteY11" fmla="*/ 16277 h 235199"/>
                <a:gd name="connsiteX12" fmla="*/ 2299881 w 3595409"/>
                <a:gd name="connsiteY12" fmla="*/ 208229 h 235199"/>
                <a:gd name="connsiteX13" fmla="*/ 2628899 w 3595409"/>
                <a:gd name="connsiteY13" fmla="*/ 209682 h 235199"/>
                <a:gd name="connsiteX14" fmla="*/ 2731155 w 3595409"/>
                <a:gd name="connsiteY14" fmla="*/ 13501 h 235199"/>
                <a:gd name="connsiteX15" fmla="*/ 2853655 w 3595409"/>
                <a:gd name="connsiteY15" fmla="*/ 206777 h 235199"/>
                <a:gd name="connsiteX16" fmla="*/ 3203305 w 3595409"/>
                <a:gd name="connsiteY16" fmla="*/ 215106 h 235199"/>
                <a:gd name="connsiteX17" fmla="*/ 3291806 w 3595409"/>
                <a:gd name="connsiteY17" fmla="*/ 24477 h 235199"/>
                <a:gd name="connsiteX18" fmla="*/ 3373302 w 3595409"/>
                <a:gd name="connsiteY18" fmla="*/ 200028 h 235199"/>
                <a:gd name="connsiteX19" fmla="*/ 3595409 w 3595409"/>
                <a:gd name="connsiteY19" fmla="*/ 208357 h 235199"/>
                <a:gd name="connsiteX0" fmla="*/ 0 w 3595409"/>
                <a:gd name="connsiteY0" fmla="*/ 222111 h 230372"/>
                <a:gd name="connsiteX1" fmla="*/ 355201 w 3595409"/>
                <a:gd name="connsiteY1" fmla="*/ 219334 h 230372"/>
                <a:gd name="connsiteX2" fmla="*/ 439602 w 3595409"/>
                <a:gd name="connsiteY2" fmla="*/ 3 h 230372"/>
                <a:gd name="connsiteX3" fmla="*/ 540404 w 3595409"/>
                <a:gd name="connsiteY3" fmla="*/ 216558 h 230372"/>
                <a:gd name="connsiteX4" fmla="*/ 900774 w 3595409"/>
                <a:gd name="connsiteY4" fmla="*/ 212458 h 230372"/>
                <a:gd name="connsiteX5" fmla="*/ 1011102 w 3595409"/>
                <a:gd name="connsiteY5" fmla="*/ 3 h 230372"/>
                <a:gd name="connsiteX6" fmla="*/ 1124205 w 3595409"/>
                <a:gd name="connsiteY6" fmla="*/ 217882 h 230372"/>
                <a:gd name="connsiteX7" fmla="*/ 1528228 w 3595409"/>
                <a:gd name="connsiteY7" fmla="*/ 206905 h 230372"/>
                <a:gd name="connsiteX8" fmla="*/ 1620702 w 3595409"/>
                <a:gd name="connsiteY8" fmla="*/ 9528 h 230372"/>
                <a:gd name="connsiteX9" fmla="*/ 1717404 w 3595409"/>
                <a:gd name="connsiteY9" fmla="*/ 200156 h 230372"/>
                <a:gd name="connsiteX10" fmla="*/ 2094175 w 3595409"/>
                <a:gd name="connsiteY10" fmla="*/ 205581 h 230372"/>
                <a:gd name="connsiteX11" fmla="*/ 2184129 w 3595409"/>
                <a:gd name="connsiteY11" fmla="*/ 16277 h 230372"/>
                <a:gd name="connsiteX12" fmla="*/ 2299881 w 3595409"/>
                <a:gd name="connsiteY12" fmla="*/ 208229 h 230372"/>
                <a:gd name="connsiteX13" fmla="*/ 2628899 w 3595409"/>
                <a:gd name="connsiteY13" fmla="*/ 209682 h 230372"/>
                <a:gd name="connsiteX14" fmla="*/ 2731155 w 3595409"/>
                <a:gd name="connsiteY14" fmla="*/ 13501 h 230372"/>
                <a:gd name="connsiteX15" fmla="*/ 2853655 w 3595409"/>
                <a:gd name="connsiteY15" fmla="*/ 206777 h 230372"/>
                <a:gd name="connsiteX16" fmla="*/ 3203305 w 3595409"/>
                <a:gd name="connsiteY16" fmla="*/ 215106 h 230372"/>
                <a:gd name="connsiteX17" fmla="*/ 3291806 w 3595409"/>
                <a:gd name="connsiteY17" fmla="*/ 24477 h 230372"/>
                <a:gd name="connsiteX18" fmla="*/ 3373302 w 3595409"/>
                <a:gd name="connsiteY18" fmla="*/ 200028 h 230372"/>
                <a:gd name="connsiteX19" fmla="*/ 3595409 w 3595409"/>
                <a:gd name="connsiteY19" fmla="*/ 208357 h 230372"/>
                <a:gd name="connsiteX0" fmla="*/ 0 w 3595409"/>
                <a:gd name="connsiteY0" fmla="*/ 222111 h 230372"/>
                <a:gd name="connsiteX1" fmla="*/ 355201 w 3595409"/>
                <a:gd name="connsiteY1" fmla="*/ 219334 h 230372"/>
                <a:gd name="connsiteX2" fmla="*/ 439602 w 3595409"/>
                <a:gd name="connsiteY2" fmla="*/ 3 h 230372"/>
                <a:gd name="connsiteX3" fmla="*/ 540404 w 3595409"/>
                <a:gd name="connsiteY3" fmla="*/ 216558 h 230372"/>
                <a:gd name="connsiteX4" fmla="*/ 900774 w 3595409"/>
                <a:gd name="connsiteY4" fmla="*/ 212458 h 230372"/>
                <a:gd name="connsiteX5" fmla="*/ 1011102 w 3595409"/>
                <a:gd name="connsiteY5" fmla="*/ 3 h 230372"/>
                <a:gd name="connsiteX6" fmla="*/ 1124205 w 3595409"/>
                <a:gd name="connsiteY6" fmla="*/ 217882 h 230372"/>
                <a:gd name="connsiteX7" fmla="*/ 1528228 w 3595409"/>
                <a:gd name="connsiteY7" fmla="*/ 206905 h 230372"/>
                <a:gd name="connsiteX8" fmla="*/ 1620702 w 3595409"/>
                <a:gd name="connsiteY8" fmla="*/ 9528 h 230372"/>
                <a:gd name="connsiteX9" fmla="*/ 1717404 w 3595409"/>
                <a:gd name="connsiteY9" fmla="*/ 200156 h 230372"/>
                <a:gd name="connsiteX10" fmla="*/ 2094175 w 3595409"/>
                <a:gd name="connsiteY10" fmla="*/ 205581 h 230372"/>
                <a:gd name="connsiteX11" fmla="*/ 2184129 w 3595409"/>
                <a:gd name="connsiteY11" fmla="*/ 16277 h 230372"/>
                <a:gd name="connsiteX12" fmla="*/ 2299881 w 3595409"/>
                <a:gd name="connsiteY12" fmla="*/ 208229 h 230372"/>
                <a:gd name="connsiteX13" fmla="*/ 2628899 w 3595409"/>
                <a:gd name="connsiteY13" fmla="*/ 209682 h 230372"/>
                <a:gd name="connsiteX14" fmla="*/ 2731155 w 3595409"/>
                <a:gd name="connsiteY14" fmla="*/ 13501 h 230372"/>
                <a:gd name="connsiteX15" fmla="*/ 2853655 w 3595409"/>
                <a:gd name="connsiteY15" fmla="*/ 206777 h 230372"/>
                <a:gd name="connsiteX16" fmla="*/ 3203305 w 3595409"/>
                <a:gd name="connsiteY16" fmla="*/ 215106 h 230372"/>
                <a:gd name="connsiteX17" fmla="*/ 3291806 w 3595409"/>
                <a:gd name="connsiteY17" fmla="*/ 24477 h 230372"/>
                <a:gd name="connsiteX18" fmla="*/ 3373302 w 3595409"/>
                <a:gd name="connsiteY18" fmla="*/ 200028 h 230372"/>
                <a:gd name="connsiteX19" fmla="*/ 3595409 w 3595409"/>
                <a:gd name="connsiteY19" fmla="*/ 208357 h 230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95409" h="230372">
                  <a:moveTo>
                    <a:pt x="0" y="222111"/>
                  </a:moveTo>
                  <a:cubicBezTo>
                    <a:pt x="152927" y="219071"/>
                    <a:pt x="277834" y="219448"/>
                    <a:pt x="355201" y="219334"/>
                  </a:cubicBezTo>
                  <a:cubicBezTo>
                    <a:pt x="432568" y="219220"/>
                    <a:pt x="408735" y="466"/>
                    <a:pt x="439602" y="3"/>
                  </a:cubicBezTo>
                  <a:cubicBezTo>
                    <a:pt x="470469" y="-460"/>
                    <a:pt x="463542" y="181149"/>
                    <a:pt x="540404" y="216558"/>
                  </a:cubicBezTo>
                  <a:cubicBezTo>
                    <a:pt x="617266" y="251967"/>
                    <a:pt x="801822" y="207546"/>
                    <a:pt x="900774" y="212458"/>
                  </a:cubicBezTo>
                  <a:cubicBezTo>
                    <a:pt x="999726" y="217370"/>
                    <a:pt x="973864" y="-901"/>
                    <a:pt x="1011102" y="3"/>
                  </a:cubicBezTo>
                  <a:cubicBezTo>
                    <a:pt x="1048341" y="907"/>
                    <a:pt x="1042118" y="212101"/>
                    <a:pt x="1124205" y="217882"/>
                  </a:cubicBezTo>
                  <a:cubicBezTo>
                    <a:pt x="1206292" y="223663"/>
                    <a:pt x="1445479" y="241631"/>
                    <a:pt x="1528228" y="206905"/>
                  </a:cubicBezTo>
                  <a:cubicBezTo>
                    <a:pt x="1610978" y="172179"/>
                    <a:pt x="1589173" y="10653"/>
                    <a:pt x="1620702" y="9528"/>
                  </a:cubicBezTo>
                  <a:cubicBezTo>
                    <a:pt x="1652231" y="8403"/>
                    <a:pt x="1638492" y="167481"/>
                    <a:pt x="1717404" y="200156"/>
                  </a:cubicBezTo>
                  <a:cubicBezTo>
                    <a:pt x="1796316" y="232831"/>
                    <a:pt x="1995884" y="203423"/>
                    <a:pt x="2094175" y="205581"/>
                  </a:cubicBezTo>
                  <a:cubicBezTo>
                    <a:pt x="2192466" y="207739"/>
                    <a:pt x="2149845" y="15836"/>
                    <a:pt x="2184129" y="16277"/>
                  </a:cubicBezTo>
                  <a:cubicBezTo>
                    <a:pt x="2218413" y="16718"/>
                    <a:pt x="2205251" y="204698"/>
                    <a:pt x="2299881" y="208229"/>
                  </a:cubicBezTo>
                  <a:cubicBezTo>
                    <a:pt x="2394511" y="211760"/>
                    <a:pt x="2552920" y="205233"/>
                    <a:pt x="2628899" y="209682"/>
                  </a:cubicBezTo>
                  <a:cubicBezTo>
                    <a:pt x="2704878" y="214131"/>
                    <a:pt x="2693696" y="13985"/>
                    <a:pt x="2731155" y="13501"/>
                  </a:cubicBezTo>
                  <a:cubicBezTo>
                    <a:pt x="2768614" y="13017"/>
                    <a:pt x="2746260" y="205980"/>
                    <a:pt x="2853655" y="206777"/>
                  </a:cubicBezTo>
                  <a:cubicBezTo>
                    <a:pt x="2961050" y="207574"/>
                    <a:pt x="3126179" y="212686"/>
                    <a:pt x="3203305" y="215106"/>
                  </a:cubicBezTo>
                  <a:cubicBezTo>
                    <a:pt x="3280431" y="217526"/>
                    <a:pt x="3263473" y="26990"/>
                    <a:pt x="3291806" y="24477"/>
                  </a:cubicBezTo>
                  <a:cubicBezTo>
                    <a:pt x="3320139" y="21964"/>
                    <a:pt x="3347305" y="198084"/>
                    <a:pt x="3373302" y="200028"/>
                  </a:cubicBezTo>
                  <a:cubicBezTo>
                    <a:pt x="3399299" y="201972"/>
                    <a:pt x="3525032" y="218148"/>
                    <a:pt x="3595409" y="208357"/>
                  </a:cubicBezTo>
                </a:path>
              </a:pathLst>
            </a:custGeom>
            <a:noFill/>
            <a:ln w="28575">
              <a:solidFill>
                <a:schemeClr val="accent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4762500" y="5096533"/>
              <a:ext cx="3595409" cy="230372"/>
            </a:xfrm>
            <a:custGeom>
              <a:avLst/>
              <a:gdLst>
                <a:gd name="connsiteX0" fmla="*/ 0 w 3505200"/>
                <a:gd name="connsiteY0" fmla="*/ 152413 h 230119"/>
                <a:gd name="connsiteX1" fmla="*/ 342900 w 3505200"/>
                <a:gd name="connsiteY1" fmla="*/ 161938 h 230119"/>
                <a:gd name="connsiteX2" fmla="*/ 419100 w 3505200"/>
                <a:gd name="connsiteY2" fmla="*/ 13 h 230119"/>
                <a:gd name="connsiteX3" fmla="*/ 495300 w 3505200"/>
                <a:gd name="connsiteY3" fmla="*/ 171463 h 230119"/>
                <a:gd name="connsiteX4" fmla="*/ 904875 w 3505200"/>
                <a:gd name="connsiteY4" fmla="*/ 171463 h 230119"/>
                <a:gd name="connsiteX5" fmla="*/ 990600 w 3505200"/>
                <a:gd name="connsiteY5" fmla="*/ 13 h 230119"/>
                <a:gd name="connsiteX6" fmla="*/ 1066800 w 3505200"/>
                <a:gd name="connsiteY6" fmla="*/ 180988 h 230119"/>
                <a:gd name="connsiteX7" fmla="*/ 1495425 w 3505200"/>
                <a:gd name="connsiteY7" fmla="*/ 190513 h 230119"/>
                <a:gd name="connsiteX8" fmla="*/ 1600200 w 3505200"/>
                <a:gd name="connsiteY8" fmla="*/ 9538 h 230119"/>
                <a:gd name="connsiteX9" fmla="*/ 1676400 w 3505200"/>
                <a:gd name="connsiteY9" fmla="*/ 171463 h 230119"/>
                <a:gd name="connsiteX10" fmla="*/ 2085975 w 3505200"/>
                <a:gd name="connsiteY10" fmla="*/ 180988 h 230119"/>
                <a:gd name="connsiteX11" fmla="*/ 2143125 w 3505200"/>
                <a:gd name="connsiteY11" fmla="*/ 28588 h 230119"/>
                <a:gd name="connsiteX12" fmla="*/ 2238375 w 3505200"/>
                <a:gd name="connsiteY12" fmla="*/ 200038 h 230119"/>
                <a:gd name="connsiteX13" fmla="*/ 2628900 w 3505200"/>
                <a:gd name="connsiteY13" fmla="*/ 180988 h 230119"/>
                <a:gd name="connsiteX14" fmla="*/ 2686050 w 3505200"/>
                <a:gd name="connsiteY14" fmla="*/ 38113 h 230119"/>
                <a:gd name="connsiteX15" fmla="*/ 2800350 w 3505200"/>
                <a:gd name="connsiteY15" fmla="*/ 219088 h 230119"/>
                <a:gd name="connsiteX16" fmla="*/ 3162300 w 3505200"/>
                <a:gd name="connsiteY16" fmla="*/ 190513 h 230119"/>
                <a:gd name="connsiteX17" fmla="*/ 3238500 w 3505200"/>
                <a:gd name="connsiteY17" fmla="*/ 28588 h 230119"/>
                <a:gd name="connsiteX18" fmla="*/ 3352800 w 3505200"/>
                <a:gd name="connsiteY18" fmla="*/ 200038 h 230119"/>
                <a:gd name="connsiteX19" fmla="*/ 3505200 w 3505200"/>
                <a:gd name="connsiteY19" fmla="*/ 171463 h 230119"/>
                <a:gd name="connsiteX0" fmla="*/ 0 w 3505200"/>
                <a:gd name="connsiteY0" fmla="*/ 152413 h 230119"/>
                <a:gd name="connsiteX1" fmla="*/ 342900 w 3505200"/>
                <a:gd name="connsiteY1" fmla="*/ 161938 h 230119"/>
                <a:gd name="connsiteX2" fmla="*/ 419100 w 3505200"/>
                <a:gd name="connsiteY2" fmla="*/ 13 h 230119"/>
                <a:gd name="connsiteX3" fmla="*/ 495300 w 3505200"/>
                <a:gd name="connsiteY3" fmla="*/ 171463 h 230119"/>
                <a:gd name="connsiteX4" fmla="*/ 904875 w 3505200"/>
                <a:gd name="connsiteY4" fmla="*/ 171463 h 230119"/>
                <a:gd name="connsiteX5" fmla="*/ 990600 w 3505200"/>
                <a:gd name="connsiteY5" fmla="*/ 13 h 230119"/>
                <a:gd name="connsiteX6" fmla="*/ 1066800 w 3505200"/>
                <a:gd name="connsiteY6" fmla="*/ 180988 h 230119"/>
                <a:gd name="connsiteX7" fmla="*/ 1495425 w 3505200"/>
                <a:gd name="connsiteY7" fmla="*/ 190513 h 230119"/>
                <a:gd name="connsiteX8" fmla="*/ 1600200 w 3505200"/>
                <a:gd name="connsiteY8" fmla="*/ 9538 h 230119"/>
                <a:gd name="connsiteX9" fmla="*/ 1676400 w 3505200"/>
                <a:gd name="connsiteY9" fmla="*/ 171463 h 230119"/>
                <a:gd name="connsiteX10" fmla="*/ 2085975 w 3505200"/>
                <a:gd name="connsiteY10" fmla="*/ 180988 h 230119"/>
                <a:gd name="connsiteX11" fmla="*/ 2163627 w 3505200"/>
                <a:gd name="connsiteY11" fmla="*/ 16287 h 230119"/>
                <a:gd name="connsiteX12" fmla="*/ 2238375 w 3505200"/>
                <a:gd name="connsiteY12" fmla="*/ 200038 h 230119"/>
                <a:gd name="connsiteX13" fmla="*/ 2628900 w 3505200"/>
                <a:gd name="connsiteY13" fmla="*/ 180988 h 230119"/>
                <a:gd name="connsiteX14" fmla="*/ 2686050 w 3505200"/>
                <a:gd name="connsiteY14" fmla="*/ 38113 h 230119"/>
                <a:gd name="connsiteX15" fmla="*/ 2800350 w 3505200"/>
                <a:gd name="connsiteY15" fmla="*/ 219088 h 230119"/>
                <a:gd name="connsiteX16" fmla="*/ 3162300 w 3505200"/>
                <a:gd name="connsiteY16" fmla="*/ 190513 h 230119"/>
                <a:gd name="connsiteX17" fmla="*/ 3238500 w 3505200"/>
                <a:gd name="connsiteY17" fmla="*/ 28588 h 230119"/>
                <a:gd name="connsiteX18" fmla="*/ 3352800 w 3505200"/>
                <a:gd name="connsiteY18" fmla="*/ 200038 h 230119"/>
                <a:gd name="connsiteX19" fmla="*/ 3505200 w 3505200"/>
                <a:gd name="connsiteY19" fmla="*/ 171463 h 230119"/>
                <a:gd name="connsiteX0" fmla="*/ 0 w 3505200"/>
                <a:gd name="connsiteY0" fmla="*/ 152413 h 231931"/>
                <a:gd name="connsiteX1" fmla="*/ 342900 w 3505200"/>
                <a:gd name="connsiteY1" fmla="*/ 161938 h 231931"/>
                <a:gd name="connsiteX2" fmla="*/ 419100 w 3505200"/>
                <a:gd name="connsiteY2" fmla="*/ 13 h 231931"/>
                <a:gd name="connsiteX3" fmla="*/ 495300 w 3505200"/>
                <a:gd name="connsiteY3" fmla="*/ 171463 h 231931"/>
                <a:gd name="connsiteX4" fmla="*/ 904875 w 3505200"/>
                <a:gd name="connsiteY4" fmla="*/ 171463 h 231931"/>
                <a:gd name="connsiteX5" fmla="*/ 990600 w 3505200"/>
                <a:gd name="connsiteY5" fmla="*/ 13 h 231931"/>
                <a:gd name="connsiteX6" fmla="*/ 1066800 w 3505200"/>
                <a:gd name="connsiteY6" fmla="*/ 180988 h 231931"/>
                <a:gd name="connsiteX7" fmla="*/ 1495425 w 3505200"/>
                <a:gd name="connsiteY7" fmla="*/ 190513 h 231931"/>
                <a:gd name="connsiteX8" fmla="*/ 1600200 w 3505200"/>
                <a:gd name="connsiteY8" fmla="*/ 9538 h 231931"/>
                <a:gd name="connsiteX9" fmla="*/ 1676400 w 3505200"/>
                <a:gd name="connsiteY9" fmla="*/ 171463 h 231931"/>
                <a:gd name="connsiteX10" fmla="*/ 2085975 w 3505200"/>
                <a:gd name="connsiteY10" fmla="*/ 180988 h 231931"/>
                <a:gd name="connsiteX11" fmla="*/ 2163627 w 3505200"/>
                <a:gd name="connsiteY11" fmla="*/ 16287 h 231931"/>
                <a:gd name="connsiteX12" fmla="*/ 2238375 w 3505200"/>
                <a:gd name="connsiteY12" fmla="*/ 200038 h 231931"/>
                <a:gd name="connsiteX13" fmla="*/ 2628900 w 3505200"/>
                <a:gd name="connsiteY13" fmla="*/ 180988 h 231931"/>
                <a:gd name="connsiteX14" fmla="*/ 2727055 w 3505200"/>
                <a:gd name="connsiteY14" fmla="*/ 13511 h 231931"/>
                <a:gd name="connsiteX15" fmla="*/ 2800350 w 3505200"/>
                <a:gd name="connsiteY15" fmla="*/ 219088 h 231931"/>
                <a:gd name="connsiteX16" fmla="*/ 3162300 w 3505200"/>
                <a:gd name="connsiteY16" fmla="*/ 190513 h 231931"/>
                <a:gd name="connsiteX17" fmla="*/ 3238500 w 3505200"/>
                <a:gd name="connsiteY17" fmla="*/ 28588 h 231931"/>
                <a:gd name="connsiteX18" fmla="*/ 3352800 w 3505200"/>
                <a:gd name="connsiteY18" fmla="*/ 200038 h 231931"/>
                <a:gd name="connsiteX19" fmla="*/ 3505200 w 3505200"/>
                <a:gd name="connsiteY19" fmla="*/ 171463 h 231931"/>
                <a:gd name="connsiteX0" fmla="*/ 0 w 3505200"/>
                <a:gd name="connsiteY0" fmla="*/ 152413 h 232341"/>
                <a:gd name="connsiteX1" fmla="*/ 342900 w 3505200"/>
                <a:gd name="connsiteY1" fmla="*/ 161938 h 232341"/>
                <a:gd name="connsiteX2" fmla="*/ 419100 w 3505200"/>
                <a:gd name="connsiteY2" fmla="*/ 13 h 232341"/>
                <a:gd name="connsiteX3" fmla="*/ 495300 w 3505200"/>
                <a:gd name="connsiteY3" fmla="*/ 171463 h 232341"/>
                <a:gd name="connsiteX4" fmla="*/ 904875 w 3505200"/>
                <a:gd name="connsiteY4" fmla="*/ 171463 h 232341"/>
                <a:gd name="connsiteX5" fmla="*/ 990600 w 3505200"/>
                <a:gd name="connsiteY5" fmla="*/ 13 h 232341"/>
                <a:gd name="connsiteX6" fmla="*/ 1066800 w 3505200"/>
                <a:gd name="connsiteY6" fmla="*/ 180988 h 232341"/>
                <a:gd name="connsiteX7" fmla="*/ 1495425 w 3505200"/>
                <a:gd name="connsiteY7" fmla="*/ 190513 h 232341"/>
                <a:gd name="connsiteX8" fmla="*/ 1600200 w 3505200"/>
                <a:gd name="connsiteY8" fmla="*/ 9538 h 232341"/>
                <a:gd name="connsiteX9" fmla="*/ 1676400 w 3505200"/>
                <a:gd name="connsiteY9" fmla="*/ 171463 h 232341"/>
                <a:gd name="connsiteX10" fmla="*/ 2085975 w 3505200"/>
                <a:gd name="connsiteY10" fmla="*/ 180988 h 232341"/>
                <a:gd name="connsiteX11" fmla="*/ 2163627 w 3505200"/>
                <a:gd name="connsiteY11" fmla="*/ 16287 h 232341"/>
                <a:gd name="connsiteX12" fmla="*/ 2238375 w 3505200"/>
                <a:gd name="connsiteY12" fmla="*/ 200038 h 232341"/>
                <a:gd name="connsiteX13" fmla="*/ 2628900 w 3505200"/>
                <a:gd name="connsiteY13" fmla="*/ 180988 h 232341"/>
                <a:gd name="connsiteX14" fmla="*/ 2727055 w 3505200"/>
                <a:gd name="connsiteY14" fmla="*/ 13511 h 232341"/>
                <a:gd name="connsiteX15" fmla="*/ 2800350 w 3505200"/>
                <a:gd name="connsiteY15" fmla="*/ 219088 h 232341"/>
                <a:gd name="connsiteX16" fmla="*/ 3162300 w 3505200"/>
                <a:gd name="connsiteY16" fmla="*/ 190513 h 232341"/>
                <a:gd name="connsiteX17" fmla="*/ 3271304 w 3505200"/>
                <a:gd name="connsiteY17" fmla="*/ 16287 h 232341"/>
                <a:gd name="connsiteX18" fmla="*/ 3352800 w 3505200"/>
                <a:gd name="connsiteY18" fmla="*/ 200038 h 232341"/>
                <a:gd name="connsiteX19" fmla="*/ 3505200 w 3505200"/>
                <a:gd name="connsiteY19" fmla="*/ 171463 h 232341"/>
                <a:gd name="connsiteX0" fmla="*/ 0 w 3505200"/>
                <a:gd name="connsiteY0" fmla="*/ 152413 h 242460"/>
                <a:gd name="connsiteX1" fmla="*/ 342900 w 3505200"/>
                <a:gd name="connsiteY1" fmla="*/ 161938 h 242460"/>
                <a:gd name="connsiteX2" fmla="*/ 419100 w 3505200"/>
                <a:gd name="connsiteY2" fmla="*/ 13 h 242460"/>
                <a:gd name="connsiteX3" fmla="*/ 495300 w 3505200"/>
                <a:gd name="connsiteY3" fmla="*/ 171463 h 242460"/>
                <a:gd name="connsiteX4" fmla="*/ 904875 w 3505200"/>
                <a:gd name="connsiteY4" fmla="*/ 171463 h 242460"/>
                <a:gd name="connsiteX5" fmla="*/ 990600 w 3505200"/>
                <a:gd name="connsiteY5" fmla="*/ 13 h 242460"/>
                <a:gd name="connsiteX6" fmla="*/ 1066800 w 3505200"/>
                <a:gd name="connsiteY6" fmla="*/ 180988 h 242460"/>
                <a:gd name="connsiteX7" fmla="*/ 1495425 w 3505200"/>
                <a:gd name="connsiteY7" fmla="*/ 190513 h 242460"/>
                <a:gd name="connsiteX8" fmla="*/ 1600200 w 3505200"/>
                <a:gd name="connsiteY8" fmla="*/ 9538 h 242460"/>
                <a:gd name="connsiteX9" fmla="*/ 1676400 w 3505200"/>
                <a:gd name="connsiteY9" fmla="*/ 171463 h 242460"/>
                <a:gd name="connsiteX10" fmla="*/ 2085975 w 3505200"/>
                <a:gd name="connsiteY10" fmla="*/ 180988 h 242460"/>
                <a:gd name="connsiteX11" fmla="*/ 2163627 w 3505200"/>
                <a:gd name="connsiteY11" fmla="*/ 16287 h 242460"/>
                <a:gd name="connsiteX12" fmla="*/ 2238375 w 3505200"/>
                <a:gd name="connsiteY12" fmla="*/ 200038 h 242460"/>
                <a:gd name="connsiteX13" fmla="*/ 2628900 w 3505200"/>
                <a:gd name="connsiteY13" fmla="*/ 180988 h 242460"/>
                <a:gd name="connsiteX14" fmla="*/ 2727055 w 3505200"/>
                <a:gd name="connsiteY14" fmla="*/ 13511 h 242460"/>
                <a:gd name="connsiteX15" fmla="*/ 2800350 w 3505200"/>
                <a:gd name="connsiteY15" fmla="*/ 219088 h 242460"/>
                <a:gd name="connsiteX16" fmla="*/ 3182803 w 3505200"/>
                <a:gd name="connsiteY16" fmla="*/ 215116 h 242460"/>
                <a:gd name="connsiteX17" fmla="*/ 3271304 w 3505200"/>
                <a:gd name="connsiteY17" fmla="*/ 16287 h 242460"/>
                <a:gd name="connsiteX18" fmla="*/ 3352800 w 3505200"/>
                <a:gd name="connsiteY18" fmla="*/ 200038 h 242460"/>
                <a:gd name="connsiteX19" fmla="*/ 3505200 w 3505200"/>
                <a:gd name="connsiteY19" fmla="*/ 171463 h 242460"/>
                <a:gd name="connsiteX0" fmla="*/ 0 w 3505200"/>
                <a:gd name="connsiteY0" fmla="*/ 152413 h 234124"/>
                <a:gd name="connsiteX1" fmla="*/ 342900 w 3505200"/>
                <a:gd name="connsiteY1" fmla="*/ 161938 h 234124"/>
                <a:gd name="connsiteX2" fmla="*/ 419100 w 3505200"/>
                <a:gd name="connsiteY2" fmla="*/ 13 h 234124"/>
                <a:gd name="connsiteX3" fmla="*/ 495300 w 3505200"/>
                <a:gd name="connsiteY3" fmla="*/ 171463 h 234124"/>
                <a:gd name="connsiteX4" fmla="*/ 904875 w 3505200"/>
                <a:gd name="connsiteY4" fmla="*/ 171463 h 234124"/>
                <a:gd name="connsiteX5" fmla="*/ 990600 w 3505200"/>
                <a:gd name="connsiteY5" fmla="*/ 13 h 234124"/>
                <a:gd name="connsiteX6" fmla="*/ 1066800 w 3505200"/>
                <a:gd name="connsiteY6" fmla="*/ 180988 h 234124"/>
                <a:gd name="connsiteX7" fmla="*/ 1495425 w 3505200"/>
                <a:gd name="connsiteY7" fmla="*/ 190513 h 234124"/>
                <a:gd name="connsiteX8" fmla="*/ 1600200 w 3505200"/>
                <a:gd name="connsiteY8" fmla="*/ 9538 h 234124"/>
                <a:gd name="connsiteX9" fmla="*/ 1676400 w 3505200"/>
                <a:gd name="connsiteY9" fmla="*/ 171463 h 234124"/>
                <a:gd name="connsiteX10" fmla="*/ 2085975 w 3505200"/>
                <a:gd name="connsiteY10" fmla="*/ 180988 h 234124"/>
                <a:gd name="connsiteX11" fmla="*/ 2163627 w 3505200"/>
                <a:gd name="connsiteY11" fmla="*/ 16287 h 234124"/>
                <a:gd name="connsiteX12" fmla="*/ 2238375 w 3505200"/>
                <a:gd name="connsiteY12" fmla="*/ 200038 h 234124"/>
                <a:gd name="connsiteX13" fmla="*/ 2628900 w 3505200"/>
                <a:gd name="connsiteY13" fmla="*/ 180988 h 234124"/>
                <a:gd name="connsiteX14" fmla="*/ 2727055 w 3505200"/>
                <a:gd name="connsiteY14" fmla="*/ 13511 h 234124"/>
                <a:gd name="connsiteX15" fmla="*/ 2800350 w 3505200"/>
                <a:gd name="connsiteY15" fmla="*/ 219088 h 234124"/>
                <a:gd name="connsiteX16" fmla="*/ 3182803 w 3505200"/>
                <a:gd name="connsiteY16" fmla="*/ 215116 h 234124"/>
                <a:gd name="connsiteX17" fmla="*/ 3271304 w 3505200"/>
                <a:gd name="connsiteY17" fmla="*/ 16287 h 234124"/>
                <a:gd name="connsiteX18" fmla="*/ 3352800 w 3505200"/>
                <a:gd name="connsiteY18" fmla="*/ 200038 h 234124"/>
                <a:gd name="connsiteX19" fmla="*/ 3505200 w 3505200"/>
                <a:gd name="connsiteY19" fmla="*/ 171463 h 234124"/>
                <a:gd name="connsiteX0" fmla="*/ 0 w 3505200"/>
                <a:gd name="connsiteY0" fmla="*/ 152413 h 219127"/>
                <a:gd name="connsiteX1" fmla="*/ 342900 w 3505200"/>
                <a:gd name="connsiteY1" fmla="*/ 161938 h 219127"/>
                <a:gd name="connsiteX2" fmla="*/ 419100 w 3505200"/>
                <a:gd name="connsiteY2" fmla="*/ 13 h 219127"/>
                <a:gd name="connsiteX3" fmla="*/ 495300 w 3505200"/>
                <a:gd name="connsiteY3" fmla="*/ 171463 h 219127"/>
                <a:gd name="connsiteX4" fmla="*/ 904875 w 3505200"/>
                <a:gd name="connsiteY4" fmla="*/ 171463 h 219127"/>
                <a:gd name="connsiteX5" fmla="*/ 990600 w 3505200"/>
                <a:gd name="connsiteY5" fmla="*/ 13 h 219127"/>
                <a:gd name="connsiteX6" fmla="*/ 1066800 w 3505200"/>
                <a:gd name="connsiteY6" fmla="*/ 180988 h 219127"/>
                <a:gd name="connsiteX7" fmla="*/ 1495425 w 3505200"/>
                <a:gd name="connsiteY7" fmla="*/ 190513 h 219127"/>
                <a:gd name="connsiteX8" fmla="*/ 1600200 w 3505200"/>
                <a:gd name="connsiteY8" fmla="*/ 9538 h 219127"/>
                <a:gd name="connsiteX9" fmla="*/ 1676400 w 3505200"/>
                <a:gd name="connsiteY9" fmla="*/ 171463 h 219127"/>
                <a:gd name="connsiteX10" fmla="*/ 2085975 w 3505200"/>
                <a:gd name="connsiteY10" fmla="*/ 180988 h 219127"/>
                <a:gd name="connsiteX11" fmla="*/ 2163627 w 3505200"/>
                <a:gd name="connsiteY11" fmla="*/ 16287 h 219127"/>
                <a:gd name="connsiteX12" fmla="*/ 2238375 w 3505200"/>
                <a:gd name="connsiteY12" fmla="*/ 200038 h 219127"/>
                <a:gd name="connsiteX13" fmla="*/ 2628900 w 3505200"/>
                <a:gd name="connsiteY13" fmla="*/ 180988 h 219127"/>
                <a:gd name="connsiteX14" fmla="*/ 2727055 w 3505200"/>
                <a:gd name="connsiteY14" fmla="*/ 13511 h 219127"/>
                <a:gd name="connsiteX15" fmla="*/ 2800350 w 3505200"/>
                <a:gd name="connsiteY15" fmla="*/ 219088 h 219127"/>
                <a:gd name="connsiteX16" fmla="*/ 3182803 w 3505200"/>
                <a:gd name="connsiteY16" fmla="*/ 215116 h 219127"/>
                <a:gd name="connsiteX17" fmla="*/ 3271304 w 3505200"/>
                <a:gd name="connsiteY17" fmla="*/ 16287 h 219127"/>
                <a:gd name="connsiteX18" fmla="*/ 3352800 w 3505200"/>
                <a:gd name="connsiteY18" fmla="*/ 200038 h 219127"/>
                <a:gd name="connsiteX19" fmla="*/ 3505200 w 3505200"/>
                <a:gd name="connsiteY19" fmla="*/ 171463 h 219127"/>
                <a:gd name="connsiteX0" fmla="*/ 0 w 3505200"/>
                <a:gd name="connsiteY0" fmla="*/ 152413 h 231861"/>
                <a:gd name="connsiteX1" fmla="*/ 342900 w 3505200"/>
                <a:gd name="connsiteY1" fmla="*/ 161938 h 231861"/>
                <a:gd name="connsiteX2" fmla="*/ 419100 w 3505200"/>
                <a:gd name="connsiteY2" fmla="*/ 13 h 231861"/>
                <a:gd name="connsiteX3" fmla="*/ 495300 w 3505200"/>
                <a:gd name="connsiteY3" fmla="*/ 171463 h 231861"/>
                <a:gd name="connsiteX4" fmla="*/ 904875 w 3505200"/>
                <a:gd name="connsiteY4" fmla="*/ 171463 h 231861"/>
                <a:gd name="connsiteX5" fmla="*/ 990600 w 3505200"/>
                <a:gd name="connsiteY5" fmla="*/ 13 h 231861"/>
                <a:gd name="connsiteX6" fmla="*/ 1066800 w 3505200"/>
                <a:gd name="connsiteY6" fmla="*/ 180988 h 231861"/>
                <a:gd name="connsiteX7" fmla="*/ 1495425 w 3505200"/>
                <a:gd name="connsiteY7" fmla="*/ 190513 h 231861"/>
                <a:gd name="connsiteX8" fmla="*/ 1600200 w 3505200"/>
                <a:gd name="connsiteY8" fmla="*/ 9538 h 231861"/>
                <a:gd name="connsiteX9" fmla="*/ 1676400 w 3505200"/>
                <a:gd name="connsiteY9" fmla="*/ 171463 h 231861"/>
                <a:gd name="connsiteX10" fmla="*/ 2085975 w 3505200"/>
                <a:gd name="connsiteY10" fmla="*/ 180988 h 231861"/>
                <a:gd name="connsiteX11" fmla="*/ 2163627 w 3505200"/>
                <a:gd name="connsiteY11" fmla="*/ 16287 h 231861"/>
                <a:gd name="connsiteX12" fmla="*/ 2238375 w 3505200"/>
                <a:gd name="connsiteY12" fmla="*/ 200038 h 231861"/>
                <a:gd name="connsiteX13" fmla="*/ 2628900 w 3505200"/>
                <a:gd name="connsiteY13" fmla="*/ 213792 h 231861"/>
                <a:gd name="connsiteX14" fmla="*/ 2727055 w 3505200"/>
                <a:gd name="connsiteY14" fmla="*/ 13511 h 231861"/>
                <a:gd name="connsiteX15" fmla="*/ 2800350 w 3505200"/>
                <a:gd name="connsiteY15" fmla="*/ 219088 h 231861"/>
                <a:gd name="connsiteX16" fmla="*/ 3182803 w 3505200"/>
                <a:gd name="connsiteY16" fmla="*/ 215116 h 231861"/>
                <a:gd name="connsiteX17" fmla="*/ 3271304 w 3505200"/>
                <a:gd name="connsiteY17" fmla="*/ 16287 h 231861"/>
                <a:gd name="connsiteX18" fmla="*/ 3352800 w 3505200"/>
                <a:gd name="connsiteY18" fmla="*/ 200038 h 231861"/>
                <a:gd name="connsiteX19" fmla="*/ 3505200 w 3505200"/>
                <a:gd name="connsiteY19" fmla="*/ 171463 h 231861"/>
                <a:gd name="connsiteX0" fmla="*/ 0 w 3505200"/>
                <a:gd name="connsiteY0" fmla="*/ 152413 h 221693"/>
                <a:gd name="connsiteX1" fmla="*/ 342900 w 3505200"/>
                <a:gd name="connsiteY1" fmla="*/ 161938 h 221693"/>
                <a:gd name="connsiteX2" fmla="*/ 419100 w 3505200"/>
                <a:gd name="connsiteY2" fmla="*/ 13 h 221693"/>
                <a:gd name="connsiteX3" fmla="*/ 495300 w 3505200"/>
                <a:gd name="connsiteY3" fmla="*/ 171463 h 221693"/>
                <a:gd name="connsiteX4" fmla="*/ 904875 w 3505200"/>
                <a:gd name="connsiteY4" fmla="*/ 171463 h 221693"/>
                <a:gd name="connsiteX5" fmla="*/ 990600 w 3505200"/>
                <a:gd name="connsiteY5" fmla="*/ 13 h 221693"/>
                <a:gd name="connsiteX6" fmla="*/ 1066800 w 3505200"/>
                <a:gd name="connsiteY6" fmla="*/ 180988 h 221693"/>
                <a:gd name="connsiteX7" fmla="*/ 1495425 w 3505200"/>
                <a:gd name="connsiteY7" fmla="*/ 190513 h 221693"/>
                <a:gd name="connsiteX8" fmla="*/ 1600200 w 3505200"/>
                <a:gd name="connsiteY8" fmla="*/ 9538 h 221693"/>
                <a:gd name="connsiteX9" fmla="*/ 1676400 w 3505200"/>
                <a:gd name="connsiteY9" fmla="*/ 171463 h 221693"/>
                <a:gd name="connsiteX10" fmla="*/ 2085975 w 3505200"/>
                <a:gd name="connsiteY10" fmla="*/ 180988 h 221693"/>
                <a:gd name="connsiteX11" fmla="*/ 2163627 w 3505200"/>
                <a:gd name="connsiteY11" fmla="*/ 16287 h 221693"/>
                <a:gd name="connsiteX12" fmla="*/ 2238375 w 3505200"/>
                <a:gd name="connsiteY12" fmla="*/ 200038 h 221693"/>
                <a:gd name="connsiteX13" fmla="*/ 2628900 w 3505200"/>
                <a:gd name="connsiteY13" fmla="*/ 213792 h 221693"/>
                <a:gd name="connsiteX14" fmla="*/ 2727055 w 3505200"/>
                <a:gd name="connsiteY14" fmla="*/ 13511 h 221693"/>
                <a:gd name="connsiteX15" fmla="*/ 2800350 w 3505200"/>
                <a:gd name="connsiteY15" fmla="*/ 219088 h 221693"/>
                <a:gd name="connsiteX16" fmla="*/ 3182803 w 3505200"/>
                <a:gd name="connsiteY16" fmla="*/ 215116 h 221693"/>
                <a:gd name="connsiteX17" fmla="*/ 3271304 w 3505200"/>
                <a:gd name="connsiteY17" fmla="*/ 16287 h 221693"/>
                <a:gd name="connsiteX18" fmla="*/ 3352800 w 3505200"/>
                <a:gd name="connsiteY18" fmla="*/ 200038 h 221693"/>
                <a:gd name="connsiteX19" fmla="*/ 3505200 w 3505200"/>
                <a:gd name="connsiteY19" fmla="*/ 171463 h 221693"/>
                <a:gd name="connsiteX0" fmla="*/ 0 w 3505200"/>
                <a:gd name="connsiteY0" fmla="*/ 152413 h 221693"/>
                <a:gd name="connsiteX1" fmla="*/ 342900 w 3505200"/>
                <a:gd name="connsiteY1" fmla="*/ 161938 h 221693"/>
                <a:gd name="connsiteX2" fmla="*/ 419100 w 3505200"/>
                <a:gd name="connsiteY2" fmla="*/ 13 h 221693"/>
                <a:gd name="connsiteX3" fmla="*/ 495300 w 3505200"/>
                <a:gd name="connsiteY3" fmla="*/ 171463 h 221693"/>
                <a:gd name="connsiteX4" fmla="*/ 904875 w 3505200"/>
                <a:gd name="connsiteY4" fmla="*/ 171463 h 221693"/>
                <a:gd name="connsiteX5" fmla="*/ 990600 w 3505200"/>
                <a:gd name="connsiteY5" fmla="*/ 13 h 221693"/>
                <a:gd name="connsiteX6" fmla="*/ 1066800 w 3505200"/>
                <a:gd name="connsiteY6" fmla="*/ 180988 h 221693"/>
                <a:gd name="connsiteX7" fmla="*/ 1495425 w 3505200"/>
                <a:gd name="connsiteY7" fmla="*/ 190513 h 221693"/>
                <a:gd name="connsiteX8" fmla="*/ 1600200 w 3505200"/>
                <a:gd name="connsiteY8" fmla="*/ 9538 h 221693"/>
                <a:gd name="connsiteX9" fmla="*/ 1676400 w 3505200"/>
                <a:gd name="connsiteY9" fmla="*/ 171463 h 221693"/>
                <a:gd name="connsiteX10" fmla="*/ 2085975 w 3505200"/>
                <a:gd name="connsiteY10" fmla="*/ 180988 h 221693"/>
                <a:gd name="connsiteX11" fmla="*/ 2163627 w 3505200"/>
                <a:gd name="connsiteY11" fmla="*/ 16287 h 221693"/>
                <a:gd name="connsiteX12" fmla="*/ 2238375 w 3505200"/>
                <a:gd name="connsiteY12" fmla="*/ 200038 h 221693"/>
                <a:gd name="connsiteX13" fmla="*/ 2628900 w 3505200"/>
                <a:gd name="connsiteY13" fmla="*/ 213792 h 221693"/>
                <a:gd name="connsiteX14" fmla="*/ 2727055 w 3505200"/>
                <a:gd name="connsiteY14" fmla="*/ 13511 h 221693"/>
                <a:gd name="connsiteX15" fmla="*/ 2800350 w 3505200"/>
                <a:gd name="connsiteY15" fmla="*/ 219088 h 221693"/>
                <a:gd name="connsiteX16" fmla="*/ 3182803 w 3505200"/>
                <a:gd name="connsiteY16" fmla="*/ 215116 h 221693"/>
                <a:gd name="connsiteX17" fmla="*/ 3271304 w 3505200"/>
                <a:gd name="connsiteY17" fmla="*/ 16287 h 221693"/>
                <a:gd name="connsiteX18" fmla="*/ 3352800 w 3505200"/>
                <a:gd name="connsiteY18" fmla="*/ 200038 h 221693"/>
                <a:gd name="connsiteX19" fmla="*/ 3505200 w 3505200"/>
                <a:gd name="connsiteY19" fmla="*/ 171463 h 221693"/>
                <a:gd name="connsiteX0" fmla="*/ 0 w 3505200"/>
                <a:gd name="connsiteY0" fmla="*/ 152413 h 221693"/>
                <a:gd name="connsiteX1" fmla="*/ 342900 w 3505200"/>
                <a:gd name="connsiteY1" fmla="*/ 161938 h 221693"/>
                <a:gd name="connsiteX2" fmla="*/ 419100 w 3505200"/>
                <a:gd name="connsiteY2" fmla="*/ 13 h 221693"/>
                <a:gd name="connsiteX3" fmla="*/ 495300 w 3505200"/>
                <a:gd name="connsiteY3" fmla="*/ 171463 h 221693"/>
                <a:gd name="connsiteX4" fmla="*/ 904875 w 3505200"/>
                <a:gd name="connsiteY4" fmla="*/ 171463 h 221693"/>
                <a:gd name="connsiteX5" fmla="*/ 990600 w 3505200"/>
                <a:gd name="connsiteY5" fmla="*/ 13 h 221693"/>
                <a:gd name="connsiteX6" fmla="*/ 1066800 w 3505200"/>
                <a:gd name="connsiteY6" fmla="*/ 180988 h 221693"/>
                <a:gd name="connsiteX7" fmla="*/ 1495425 w 3505200"/>
                <a:gd name="connsiteY7" fmla="*/ 190513 h 221693"/>
                <a:gd name="connsiteX8" fmla="*/ 1600200 w 3505200"/>
                <a:gd name="connsiteY8" fmla="*/ 9538 h 221693"/>
                <a:gd name="connsiteX9" fmla="*/ 1676400 w 3505200"/>
                <a:gd name="connsiteY9" fmla="*/ 171463 h 221693"/>
                <a:gd name="connsiteX10" fmla="*/ 2069573 w 3505200"/>
                <a:gd name="connsiteY10" fmla="*/ 213792 h 221693"/>
                <a:gd name="connsiteX11" fmla="*/ 2163627 w 3505200"/>
                <a:gd name="connsiteY11" fmla="*/ 16287 h 221693"/>
                <a:gd name="connsiteX12" fmla="*/ 2238375 w 3505200"/>
                <a:gd name="connsiteY12" fmla="*/ 200038 h 221693"/>
                <a:gd name="connsiteX13" fmla="*/ 2628900 w 3505200"/>
                <a:gd name="connsiteY13" fmla="*/ 213792 h 221693"/>
                <a:gd name="connsiteX14" fmla="*/ 2727055 w 3505200"/>
                <a:gd name="connsiteY14" fmla="*/ 13511 h 221693"/>
                <a:gd name="connsiteX15" fmla="*/ 2800350 w 3505200"/>
                <a:gd name="connsiteY15" fmla="*/ 219088 h 221693"/>
                <a:gd name="connsiteX16" fmla="*/ 3182803 w 3505200"/>
                <a:gd name="connsiteY16" fmla="*/ 215116 h 221693"/>
                <a:gd name="connsiteX17" fmla="*/ 3271304 w 3505200"/>
                <a:gd name="connsiteY17" fmla="*/ 16287 h 221693"/>
                <a:gd name="connsiteX18" fmla="*/ 3352800 w 3505200"/>
                <a:gd name="connsiteY18" fmla="*/ 200038 h 221693"/>
                <a:gd name="connsiteX19" fmla="*/ 3505200 w 3505200"/>
                <a:gd name="connsiteY19" fmla="*/ 171463 h 221693"/>
                <a:gd name="connsiteX0" fmla="*/ 0 w 3505200"/>
                <a:gd name="connsiteY0" fmla="*/ 152413 h 221693"/>
                <a:gd name="connsiteX1" fmla="*/ 342900 w 3505200"/>
                <a:gd name="connsiteY1" fmla="*/ 161938 h 221693"/>
                <a:gd name="connsiteX2" fmla="*/ 419100 w 3505200"/>
                <a:gd name="connsiteY2" fmla="*/ 13 h 221693"/>
                <a:gd name="connsiteX3" fmla="*/ 495300 w 3505200"/>
                <a:gd name="connsiteY3" fmla="*/ 171463 h 221693"/>
                <a:gd name="connsiteX4" fmla="*/ 904875 w 3505200"/>
                <a:gd name="connsiteY4" fmla="*/ 171463 h 221693"/>
                <a:gd name="connsiteX5" fmla="*/ 990600 w 3505200"/>
                <a:gd name="connsiteY5" fmla="*/ 13 h 221693"/>
                <a:gd name="connsiteX6" fmla="*/ 1066800 w 3505200"/>
                <a:gd name="connsiteY6" fmla="*/ 180988 h 221693"/>
                <a:gd name="connsiteX7" fmla="*/ 1495425 w 3505200"/>
                <a:gd name="connsiteY7" fmla="*/ 190513 h 221693"/>
                <a:gd name="connsiteX8" fmla="*/ 1600200 w 3505200"/>
                <a:gd name="connsiteY8" fmla="*/ 9538 h 221693"/>
                <a:gd name="connsiteX9" fmla="*/ 1676400 w 3505200"/>
                <a:gd name="connsiteY9" fmla="*/ 171463 h 221693"/>
                <a:gd name="connsiteX10" fmla="*/ 2069573 w 3505200"/>
                <a:gd name="connsiteY10" fmla="*/ 213792 h 221693"/>
                <a:gd name="connsiteX11" fmla="*/ 2163627 w 3505200"/>
                <a:gd name="connsiteY11" fmla="*/ 16287 h 221693"/>
                <a:gd name="connsiteX12" fmla="*/ 2238375 w 3505200"/>
                <a:gd name="connsiteY12" fmla="*/ 200038 h 221693"/>
                <a:gd name="connsiteX13" fmla="*/ 2628900 w 3505200"/>
                <a:gd name="connsiteY13" fmla="*/ 213792 h 221693"/>
                <a:gd name="connsiteX14" fmla="*/ 2727055 w 3505200"/>
                <a:gd name="connsiteY14" fmla="*/ 13511 h 221693"/>
                <a:gd name="connsiteX15" fmla="*/ 2800350 w 3505200"/>
                <a:gd name="connsiteY15" fmla="*/ 219088 h 221693"/>
                <a:gd name="connsiteX16" fmla="*/ 3182803 w 3505200"/>
                <a:gd name="connsiteY16" fmla="*/ 215116 h 221693"/>
                <a:gd name="connsiteX17" fmla="*/ 3271304 w 3505200"/>
                <a:gd name="connsiteY17" fmla="*/ 16287 h 221693"/>
                <a:gd name="connsiteX18" fmla="*/ 3352800 w 3505200"/>
                <a:gd name="connsiteY18" fmla="*/ 200038 h 221693"/>
                <a:gd name="connsiteX19" fmla="*/ 3505200 w 3505200"/>
                <a:gd name="connsiteY19" fmla="*/ 171463 h 221693"/>
                <a:gd name="connsiteX0" fmla="*/ 0 w 3505200"/>
                <a:gd name="connsiteY0" fmla="*/ 152413 h 226938"/>
                <a:gd name="connsiteX1" fmla="*/ 342900 w 3505200"/>
                <a:gd name="connsiteY1" fmla="*/ 161938 h 226938"/>
                <a:gd name="connsiteX2" fmla="*/ 419100 w 3505200"/>
                <a:gd name="connsiteY2" fmla="*/ 13 h 226938"/>
                <a:gd name="connsiteX3" fmla="*/ 495300 w 3505200"/>
                <a:gd name="connsiteY3" fmla="*/ 171463 h 226938"/>
                <a:gd name="connsiteX4" fmla="*/ 904875 w 3505200"/>
                <a:gd name="connsiteY4" fmla="*/ 171463 h 226938"/>
                <a:gd name="connsiteX5" fmla="*/ 990600 w 3505200"/>
                <a:gd name="connsiteY5" fmla="*/ 13 h 226938"/>
                <a:gd name="connsiteX6" fmla="*/ 1066800 w 3505200"/>
                <a:gd name="connsiteY6" fmla="*/ 180988 h 226938"/>
                <a:gd name="connsiteX7" fmla="*/ 1495425 w 3505200"/>
                <a:gd name="connsiteY7" fmla="*/ 190513 h 226938"/>
                <a:gd name="connsiteX8" fmla="*/ 1600200 w 3505200"/>
                <a:gd name="connsiteY8" fmla="*/ 9538 h 226938"/>
                <a:gd name="connsiteX9" fmla="*/ 1696902 w 3505200"/>
                <a:gd name="connsiteY9" fmla="*/ 200166 h 226938"/>
                <a:gd name="connsiteX10" fmla="*/ 2069573 w 3505200"/>
                <a:gd name="connsiteY10" fmla="*/ 213792 h 226938"/>
                <a:gd name="connsiteX11" fmla="*/ 2163627 w 3505200"/>
                <a:gd name="connsiteY11" fmla="*/ 16287 h 226938"/>
                <a:gd name="connsiteX12" fmla="*/ 2238375 w 3505200"/>
                <a:gd name="connsiteY12" fmla="*/ 200038 h 226938"/>
                <a:gd name="connsiteX13" fmla="*/ 2628900 w 3505200"/>
                <a:gd name="connsiteY13" fmla="*/ 213792 h 226938"/>
                <a:gd name="connsiteX14" fmla="*/ 2727055 w 3505200"/>
                <a:gd name="connsiteY14" fmla="*/ 13511 h 226938"/>
                <a:gd name="connsiteX15" fmla="*/ 2800350 w 3505200"/>
                <a:gd name="connsiteY15" fmla="*/ 219088 h 226938"/>
                <a:gd name="connsiteX16" fmla="*/ 3182803 w 3505200"/>
                <a:gd name="connsiteY16" fmla="*/ 215116 h 226938"/>
                <a:gd name="connsiteX17" fmla="*/ 3271304 w 3505200"/>
                <a:gd name="connsiteY17" fmla="*/ 16287 h 226938"/>
                <a:gd name="connsiteX18" fmla="*/ 3352800 w 3505200"/>
                <a:gd name="connsiteY18" fmla="*/ 200038 h 226938"/>
                <a:gd name="connsiteX19" fmla="*/ 3505200 w 3505200"/>
                <a:gd name="connsiteY19" fmla="*/ 171463 h 226938"/>
                <a:gd name="connsiteX0" fmla="*/ 0 w 3505200"/>
                <a:gd name="connsiteY0" fmla="*/ 152413 h 226938"/>
                <a:gd name="connsiteX1" fmla="*/ 342900 w 3505200"/>
                <a:gd name="connsiteY1" fmla="*/ 161938 h 226938"/>
                <a:gd name="connsiteX2" fmla="*/ 419100 w 3505200"/>
                <a:gd name="connsiteY2" fmla="*/ 13 h 226938"/>
                <a:gd name="connsiteX3" fmla="*/ 495300 w 3505200"/>
                <a:gd name="connsiteY3" fmla="*/ 171463 h 226938"/>
                <a:gd name="connsiteX4" fmla="*/ 904875 w 3505200"/>
                <a:gd name="connsiteY4" fmla="*/ 171463 h 226938"/>
                <a:gd name="connsiteX5" fmla="*/ 990600 w 3505200"/>
                <a:gd name="connsiteY5" fmla="*/ 13 h 226938"/>
                <a:gd name="connsiteX6" fmla="*/ 1066800 w 3505200"/>
                <a:gd name="connsiteY6" fmla="*/ 180988 h 226938"/>
                <a:gd name="connsiteX7" fmla="*/ 1495425 w 3505200"/>
                <a:gd name="connsiteY7" fmla="*/ 190513 h 226938"/>
                <a:gd name="connsiteX8" fmla="*/ 1600200 w 3505200"/>
                <a:gd name="connsiteY8" fmla="*/ 9538 h 226938"/>
                <a:gd name="connsiteX9" fmla="*/ 1696902 w 3505200"/>
                <a:gd name="connsiteY9" fmla="*/ 200166 h 226938"/>
                <a:gd name="connsiteX10" fmla="*/ 2069573 w 3505200"/>
                <a:gd name="connsiteY10" fmla="*/ 213792 h 226938"/>
                <a:gd name="connsiteX11" fmla="*/ 2163627 w 3505200"/>
                <a:gd name="connsiteY11" fmla="*/ 16287 h 226938"/>
                <a:gd name="connsiteX12" fmla="*/ 2238375 w 3505200"/>
                <a:gd name="connsiteY12" fmla="*/ 200038 h 226938"/>
                <a:gd name="connsiteX13" fmla="*/ 2628900 w 3505200"/>
                <a:gd name="connsiteY13" fmla="*/ 213792 h 226938"/>
                <a:gd name="connsiteX14" fmla="*/ 2727055 w 3505200"/>
                <a:gd name="connsiteY14" fmla="*/ 13511 h 226938"/>
                <a:gd name="connsiteX15" fmla="*/ 2800350 w 3505200"/>
                <a:gd name="connsiteY15" fmla="*/ 219088 h 226938"/>
                <a:gd name="connsiteX16" fmla="*/ 3182803 w 3505200"/>
                <a:gd name="connsiteY16" fmla="*/ 215116 h 226938"/>
                <a:gd name="connsiteX17" fmla="*/ 3271304 w 3505200"/>
                <a:gd name="connsiteY17" fmla="*/ 16287 h 226938"/>
                <a:gd name="connsiteX18" fmla="*/ 3352800 w 3505200"/>
                <a:gd name="connsiteY18" fmla="*/ 200038 h 226938"/>
                <a:gd name="connsiteX19" fmla="*/ 3505200 w 3505200"/>
                <a:gd name="connsiteY19" fmla="*/ 171463 h 226938"/>
                <a:gd name="connsiteX0" fmla="*/ 0 w 3505200"/>
                <a:gd name="connsiteY0" fmla="*/ 152413 h 226938"/>
                <a:gd name="connsiteX1" fmla="*/ 342900 w 3505200"/>
                <a:gd name="connsiteY1" fmla="*/ 161938 h 226938"/>
                <a:gd name="connsiteX2" fmla="*/ 419100 w 3505200"/>
                <a:gd name="connsiteY2" fmla="*/ 13 h 226938"/>
                <a:gd name="connsiteX3" fmla="*/ 495300 w 3505200"/>
                <a:gd name="connsiteY3" fmla="*/ 171463 h 226938"/>
                <a:gd name="connsiteX4" fmla="*/ 904875 w 3505200"/>
                <a:gd name="connsiteY4" fmla="*/ 171463 h 226938"/>
                <a:gd name="connsiteX5" fmla="*/ 990600 w 3505200"/>
                <a:gd name="connsiteY5" fmla="*/ 13 h 226938"/>
                <a:gd name="connsiteX6" fmla="*/ 1066800 w 3505200"/>
                <a:gd name="connsiteY6" fmla="*/ 180988 h 226938"/>
                <a:gd name="connsiteX7" fmla="*/ 1495425 w 3505200"/>
                <a:gd name="connsiteY7" fmla="*/ 190513 h 226938"/>
                <a:gd name="connsiteX8" fmla="*/ 1600200 w 3505200"/>
                <a:gd name="connsiteY8" fmla="*/ 9538 h 226938"/>
                <a:gd name="connsiteX9" fmla="*/ 1696902 w 3505200"/>
                <a:gd name="connsiteY9" fmla="*/ 200166 h 226938"/>
                <a:gd name="connsiteX10" fmla="*/ 2069573 w 3505200"/>
                <a:gd name="connsiteY10" fmla="*/ 213792 h 226938"/>
                <a:gd name="connsiteX11" fmla="*/ 2163627 w 3505200"/>
                <a:gd name="connsiteY11" fmla="*/ 16287 h 226938"/>
                <a:gd name="connsiteX12" fmla="*/ 2238375 w 3505200"/>
                <a:gd name="connsiteY12" fmla="*/ 200038 h 226938"/>
                <a:gd name="connsiteX13" fmla="*/ 2628900 w 3505200"/>
                <a:gd name="connsiteY13" fmla="*/ 213792 h 226938"/>
                <a:gd name="connsiteX14" fmla="*/ 2727055 w 3505200"/>
                <a:gd name="connsiteY14" fmla="*/ 13511 h 226938"/>
                <a:gd name="connsiteX15" fmla="*/ 2800350 w 3505200"/>
                <a:gd name="connsiteY15" fmla="*/ 219088 h 226938"/>
                <a:gd name="connsiteX16" fmla="*/ 3182803 w 3505200"/>
                <a:gd name="connsiteY16" fmla="*/ 215116 h 226938"/>
                <a:gd name="connsiteX17" fmla="*/ 3271304 w 3505200"/>
                <a:gd name="connsiteY17" fmla="*/ 16287 h 226938"/>
                <a:gd name="connsiteX18" fmla="*/ 3352800 w 3505200"/>
                <a:gd name="connsiteY18" fmla="*/ 200038 h 226938"/>
                <a:gd name="connsiteX19" fmla="*/ 3505200 w 3505200"/>
                <a:gd name="connsiteY19" fmla="*/ 171463 h 226938"/>
                <a:gd name="connsiteX0" fmla="*/ 0 w 3505200"/>
                <a:gd name="connsiteY0" fmla="*/ 152524 h 227049"/>
                <a:gd name="connsiteX1" fmla="*/ 342900 w 3505200"/>
                <a:gd name="connsiteY1" fmla="*/ 162049 h 227049"/>
                <a:gd name="connsiteX2" fmla="*/ 419100 w 3505200"/>
                <a:gd name="connsiteY2" fmla="*/ 124 h 227049"/>
                <a:gd name="connsiteX3" fmla="*/ 495300 w 3505200"/>
                <a:gd name="connsiteY3" fmla="*/ 171574 h 227049"/>
                <a:gd name="connsiteX4" fmla="*/ 904875 w 3505200"/>
                <a:gd name="connsiteY4" fmla="*/ 171574 h 227049"/>
                <a:gd name="connsiteX5" fmla="*/ 990600 w 3505200"/>
                <a:gd name="connsiteY5" fmla="*/ 124 h 227049"/>
                <a:gd name="connsiteX6" fmla="*/ 1066800 w 3505200"/>
                <a:gd name="connsiteY6" fmla="*/ 201601 h 227049"/>
                <a:gd name="connsiteX7" fmla="*/ 1495425 w 3505200"/>
                <a:gd name="connsiteY7" fmla="*/ 190624 h 227049"/>
                <a:gd name="connsiteX8" fmla="*/ 1600200 w 3505200"/>
                <a:gd name="connsiteY8" fmla="*/ 9649 h 227049"/>
                <a:gd name="connsiteX9" fmla="*/ 1696902 w 3505200"/>
                <a:gd name="connsiteY9" fmla="*/ 200277 h 227049"/>
                <a:gd name="connsiteX10" fmla="*/ 2069573 w 3505200"/>
                <a:gd name="connsiteY10" fmla="*/ 213903 h 227049"/>
                <a:gd name="connsiteX11" fmla="*/ 2163627 w 3505200"/>
                <a:gd name="connsiteY11" fmla="*/ 16398 h 227049"/>
                <a:gd name="connsiteX12" fmla="*/ 2238375 w 3505200"/>
                <a:gd name="connsiteY12" fmla="*/ 200149 h 227049"/>
                <a:gd name="connsiteX13" fmla="*/ 2628900 w 3505200"/>
                <a:gd name="connsiteY13" fmla="*/ 213903 h 227049"/>
                <a:gd name="connsiteX14" fmla="*/ 2727055 w 3505200"/>
                <a:gd name="connsiteY14" fmla="*/ 13622 h 227049"/>
                <a:gd name="connsiteX15" fmla="*/ 2800350 w 3505200"/>
                <a:gd name="connsiteY15" fmla="*/ 219199 h 227049"/>
                <a:gd name="connsiteX16" fmla="*/ 3182803 w 3505200"/>
                <a:gd name="connsiteY16" fmla="*/ 215227 h 227049"/>
                <a:gd name="connsiteX17" fmla="*/ 3271304 w 3505200"/>
                <a:gd name="connsiteY17" fmla="*/ 16398 h 227049"/>
                <a:gd name="connsiteX18" fmla="*/ 3352800 w 3505200"/>
                <a:gd name="connsiteY18" fmla="*/ 200149 h 227049"/>
                <a:gd name="connsiteX19" fmla="*/ 3505200 w 3505200"/>
                <a:gd name="connsiteY19" fmla="*/ 171574 h 227049"/>
                <a:gd name="connsiteX0" fmla="*/ 0 w 3505200"/>
                <a:gd name="connsiteY0" fmla="*/ 152503 h 227028"/>
                <a:gd name="connsiteX1" fmla="*/ 342900 w 3505200"/>
                <a:gd name="connsiteY1" fmla="*/ 162028 h 227028"/>
                <a:gd name="connsiteX2" fmla="*/ 419100 w 3505200"/>
                <a:gd name="connsiteY2" fmla="*/ 103 h 227028"/>
                <a:gd name="connsiteX3" fmla="*/ 495300 w 3505200"/>
                <a:gd name="connsiteY3" fmla="*/ 171553 h 227028"/>
                <a:gd name="connsiteX4" fmla="*/ 904875 w 3505200"/>
                <a:gd name="connsiteY4" fmla="*/ 171553 h 227028"/>
                <a:gd name="connsiteX5" fmla="*/ 990600 w 3505200"/>
                <a:gd name="connsiteY5" fmla="*/ 103 h 227028"/>
                <a:gd name="connsiteX6" fmla="*/ 1066800 w 3505200"/>
                <a:gd name="connsiteY6" fmla="*/ 201580 h 227028"/>
                <a:gd name="connsiteX7" fmla="*/ 1495425 w 3505200"/>
                <a:gd name="connsiteY7" fmla="*/ 190603 h 227028"/>
                <a:gd name="connsiteX8" fmla="*/ 1600200 w 3505200"/>
                <a:gd name="connsiteY8" fmla="*/ 9628 h 227028"/>
                <a:gd name="connsiteX9" fmla="*/ 1696902 w 3505200"/>
                <a:gd name="connsiteY9" fmla="*/ 200256 h 227028"/>
                <a:gd name="connsiteX10" fmla="*/ 2069573 w 3505200"/>
                <a:gd name="connsiteY10" fmla="*/ 213882 h 227028"/>
                <a:gd name="connsiteX11" fmla="*/ 2163627 w 3505200"/>
                <a:gd name="connsiteY11" fmla="*/ 16377 h 227028"/>
                <a:gd name="connsiteX12" fmla="*/ 2238375 w 3505200"/>
                <a:gd name="connsiteY12" fmla="*/ 200128 h 227028"/>
                <a:gd name="connsiteX13" fmla="*/ 2628900 w 3505200"/>
                <a:gd name="connsiteY13" fmla="*/ 213882 h 227028"/>
                <a:gd name="connsiteX14" fmla="*/ 2727055 w 3505200"/>
                <a:gd name="connsiteY14" fmla="*/ 13601 h 227028"/>
                <a:gd name="connsiteX15" fmla="*/ 2800350 w 3505200"/>
                <a:gd name="connsiteY15" fmla="*/ 219178 h 227028"/>
                <a:gd name="connsiteX16" fmla="*/ 3182803 w 3505200"/>
                <a:gd name="connsiteY16" fmla="*/ 215206 h 227028"/>
                <a:gd name="connsiteX17" fmla="*/ 3271304 w 3505200"/>
                <a:gd name="connsiteY17" fmla="*/ 16377 h 227028"/>
                <a:gd name="connsiteX18" fmla="*/ 3352800 w 3505200"/>
                <a:gd name="connsiteY18" fmla="*/ 200128 h 227028"/>
                <a:gd name="connsiteX19" fmla="*/ 3505200 w 3505200"/>
                <a:gd name="connsiteY19" fmla="*/ 171553 h 227028"/>
                <a:gd name="connsiteX0" fmla="*/ 0 w 3505200"/>
                <a:gd name="connsiteY0" fmla="*/ 152414 h 226939"/>
                <a:gd name="connsiteX1" fmla="*/ 342900 w 3505200"/>
                <a:gd name="connsiteY1" fmla="*/ 161939 h 226939"/>
                <a:gd name="connsiteX2" fmla="*/ 419100 w 3505200"/>
                <a:gd name="connsiteY2" fmla="*/ 14 h 226939"/>
                <a:gd name="connsiteX3" fmla="*/ 495300 w 3505200"/>
                <a:gd name="connsiteY3" fmla="*/ 171464 h 226939"/>
                <a:gd name="connsiteX4" fmla="*/ 908975 w 3505200"/>
                <a:gd name="connsiteY4" fmla="*/ 196067 h 226939"/>
                <a:gd name="connsiteX5" fmla="*/ 990600 w 3505200"/>
                <a:gd name="connsiteY5" fmla="*/ 14 h 226939"/>
                <a:gd name="connsiteX6" fmla="*/ 1066800 w 3505200"/>
                <a:gd name="connsiteY6" fmla="*/ 201491 h 226939"/>
                <a:gd name="connsiteX7" fmla="*/ 1495425 w 3505200"/>
                <a:gd name="connsiteY7" fmla="*/ 190514 h 226939"/>
                <a:gd name="connsiteX8" fmla="*/ 1600200 w 3505200"/>
                <a:gd name="connsiteY8" fmla="*/ 9539 h 226939"/>
                <a:gd name="connsiteX9" fmla="*/ 1696902 w 3505200"/>
                <a:gd name="connsiteY9" fmla="*/ 200167 h 226939"/>
                <a:gd name="connsiteX10" fmla="*/ 2069573 w 3505200"/>
                <a:gd name="connsiteY10" fmla="*/ 213793 h 226939"/>
                <a:gd name="connsiteX11" fmla="*/ 2163627 w 3505200"/>
                <a:gd name="connsiteY11" fmla="*/ 16288 h 226939"/>
                <a:gd name="connsiteX12" fmla="*/ 2238375 w 3505200"/>
                <a:gd name="connsiteY12" fmla="*/ 200039 h 226939"/>
                <a:gd name="connsiteX13" fmla="*/ 2628900 w 3505200"/>
                <a:gd name="connsiteY13" fmla="*/ 213793 h 226939"/>
                <a:gd name="connsiteX14" fmla="*/ 2727055 w 3505200"/>
                <a:gd name="connsiteY14" fmla="*/ 13512 h 226939"/>
                <a:gd name="connsiteX15" fmla="*/ 2800350 w 3505200"/>
                <a:gd name="connsiteY15" fmla="*/ 219089 h 226939"/>
                <a:gd name="connsiteX16" fmla="*/ 3182803 w 3505200"/>
                <a:gd name="connsiteY16" fmla="*/ 215117 h 226939"/>
                <a:gd name="connsiteX17" fmla="*/ 3271304 w 3505200"/>
                <a:gd name="connsiteY17" fmla="*/ 16288 h 226939"/>
                <a:gd name="connsiteX18" fmla="*/ 3352800 w 3505200"/>
                <a:gd name="connsiteY18" fmla="*/ 200039 h 226939"/>
                <a:gd name="connsiteX19" fmla="*/ 3505200 w 3505200"/>
                <a:gd name="connsiteY19" fmla="*/ 171464 h 226939"/>
                <a:gd name="connsiteX0" fmla="*/ 0 w 3525702"/>
                <a:gd name="connsiteY0" fmla="*/ 222122 h 226939"/>
                <a:gd name="connsiteX1" fmla="*/ 363402 w 3525702"/>
                <a:gd name="connsiteY1" fmla="*/ 161939 h 226939"/>
                <a:gd name="connsiteX2" fmla="*/ 439602 w 3525702"/>
                <a:gd name="connsiteY2" fmla="*/ 14 h 226939"/>
                <a:gd name="connsiteX3" fmla="*/ 515802 w 3525702"/>
                <a:gd name="connsiteY3" fmla="*/ 171464 h 226939"/>
                <a:gd name="connsiteX4" fmla="*/ 929477 w 3525702"/>
                <a:gd name="connsiteY4" fmla="*/ 196067 h 226939"/>
                <a:gd name="connsiteX5" fmla="*/ 1011102 w 3525702"/>
                <a:gd name="connsiteY5" fmla="*/ 14 h 226939"/>
                <a:gd name="connsiteX6" fmla="*/ 1087302 w 3525702"/>
                <a:gd name="connsiteY6" fmla="*/ 201491 h 226939"/>
                <a:gd name="connsiteX7" fmla="*/ 1515927 w 3525702"/>
                <a:gd name="connsiteY7" fmla="*/ 190514 h 226939"/>
                <a:gd name="connsiteX8" fmla="*/ 1620702 w 3525702"/>
                <a:gd name="connsiteY8" fmla="*/ 9539 h 226939"/>
                <a:gd name="connsiteX9" fmla="*/ 1717404 w 3525702"/>
                <a:gd name="connsiteY9" fmla="*/ 200167 h 226939"/>
                <a:gd name="connsiteX10" fmla="*/ 2090075 w 3525702"/>
                <a:gd name="connsiteY10" fmla="*/ 213793 h 226939"/>
                <a:gd name="connsiteX11" fmla="*/ 2184129 w 3525702"/>
                <a:gd name="connsiteY11" fmla="*/ 16288 h 226939"/>
                <a:gd name="connsiteX12" fmla="*/ 2258877 w 3525702"/>
                <a:gd name="connsiteY12" fmla="*/ 200039 h 226939"/>
                <a:gd name="connsiteX13" fmla="*/ 2649402 w 3525702"/>
                <a:gd name="connsiteY13" fmla="*/ 213793 h 226939"/>
                <a:gd name="connsiteX14" fmla="*/ 2747557 w 3525702"/>
                <a:gd name="connsiteY14" fmla="*/ 13512 h 226939"/>
                <a:gd name="connsiteX15" fmla="*/ 2820852 w 3525702"/>
                <a:gd name="connsiteY15" fmla="*/ 219089 h 226939"/>
                <a:gd name="connsiteX16" fmla="*/ 3203305 w 3525702"/>
                <a:gd name="connsiteY16" fmla="*/ 215117 h 226939"/>
                <a:gd name="connsiteX17" fmla="*/ 3291806 w 3525702"/>
                <a:gd name="connsiteY17" fmla="*/ 16288 h 226939"/>
                <a:gd name="connsiteX18" fmla="*/ 3373302 w 3525702"/>
                <a:gd name="connsiteY18" fmla="*/ 200039 h 226939"/>
                <a:gd name="connsiteX19" fmla="*/ 3525702 w 3525702"/>
                <a:gd name="connsiteY19" fmla="*/ 171464 h 226939"/>
                <a:gd name="connsiteX0" fmla="*/ 0 w 3525702"/>
                <a:gd name="connsiteY0" fmla="*/ 222122 h 226939"/>
                <a:gd name="connsiteX1" fmla="*/ 363402 w 3525702"/>
                <a:gd name="connsiteY1" fmla="*/ 161939 h 226939"/>
                <a:gd name="connsiteX2" fmla="*/ 439602 w 3525702"/>
                <a:gd name="connsiteY2" fmla="*/ 14 h 226939"/>
                <a:gd name="connsiteX3" fmla="*/ 515802 w 3525702"/>
                <a:gd name="connsiteY3" fmla="*/ 171464 h 226939"/>
                <a:gd name="connsiteX4" fmla="*/ 929477 w 3525702"/>
                <a:gd name="connsiteY4" fmla="*/ 196067 h 226939"/>
                <a:gd name="connsiteX5" fmla="*/ 1011102 w 3525702"/>
                <a:gd name="connsiteY5" fmla="*/ 14 h 226939"/>
                <a:gd name="connsiteX6" fmla="*/ 1087302 w 3525702"/>
                <a:gd name="connsiteY6" fmla="*/ 201491 h 226939"/>
                <a:gd name="connsiteX7" fmla="*/ 1515927 w 3525702"/>
                <a:gd name="connsiteY7" fmla="*/ 190514 h 226939"/>
                <a:gd name="connsiteX8" fmla="*/ 1620702 w 3525702"/>
                <a:gd name="connsiteY8" fmla="*/ 9539 h 226939"/>
                <a:gd name="connsiteX9" fmla="*/ 1717404 w 3525702"/>
                <a:gd name="connsiteY9" fmla="*/ 200167 h 226939"/>
                <a:gd name="connsiteX10" fmla="*/ 2090075 w 3525702"/>
                <a:gd name="connsiteY10" fmla="*/ 213793 h 226939"/>
                <a:gd name="connsiteX11" fmla="*/ 2184129 w 3525702"/>
                <a:gd name="connsiteY11" fmla="*/ 16288 h 226939"/>
                <a:gd name="connsiteX12" fmla="*/ 2258877 w 3525702"/>
                <a:gd name="connsiteY12" fmla="*/ 200039 h 226939"/>
                <a:gd name="connsiteX13" fmla="*/ 2649402 w 3525702"/>
                <a:gd name="connsiteY13" fmla="*/ 213793 h 226939"/>
                <a:gd name="connsiteX14" fmla="*/ 2747557 w 3525702"/>
                <a:gd name="connsiteY14" fmla="*/ 13512 h 226939"/>
                <a:gd name="connsiteX15" fmla="*/ 2820852 w 3525702"/>
                <a:gd name="connsiteY15" fmla="*/ 219089 h 226939"/>
                <a:gd name="connsiteX16" fmla="*/ 3203305 w 3525702"/>
                <a:gd name="connsiteY16" fmla="*/ 215117 h 226939"/>
                <a:gd name="connsiteX17" fmla="*/ 3291806 w 3525702"/>
                <a:gd name="connsiteY17" fmla="*/ 16288 h 226939"/>
                <a:gd name="connsiteX18" fmla="*/ 3373302 w 3525702"/>
                <a:gd name="connsiteY18" fmla="*/ 200039 h 226939"/>
                <a:gd name="connsiteX19" fmla="*/ 3525702 w 3525702"/>
                <a:gd name="connsiteY19" fmla="*/ 171464 h 226939"/>
                <a:gd name="connsiteX0" fmla="*/ 0 w 3525702"/>
                <a:gd name="connsiteY0" fmla="*/ 222421 h 236141"/>
                <a:gd name="connsiteX1" fmla="*/ 355201 w 3525702"/>
                <a:gd name="connsiteY1" fmla="*/ 219644 h 236141"/>
                <a:gd name="connsiteX2" fmla="*/ 439602 w 3525702"/>
                <a:gd name="connsiteY2" fmla="*/ 313 h 236141"/>
                <a:gd name="connsiteX3" fmla="*/ 515802 w 3525702"/>
                <a:gd name="connsiteY3" fmla="*/ 171763 h 236141"/>
                <a:gd name="connsiteX4" fmla="*/ 929477 w 3525702"/>
                <a:gd name="connsiteY4" fmla="*/ 196366 h 236141"/>
                <a:gd name="connsiteX5" fmla="*/ 1011102 w 3525702"/>
                <a:gd name="connsiteY5" fmla="*/ 313 h 236141"/>
                <a:gd name="connsiteX6" fmla="*/ 1087302 w 3525702"/>
                <a:gd name="connsiteY6" fmla="*/ 201790 h 236141"/>
                <a:gd name="connsiteX7" fmla="*/ 1515927 w 3525702"/>
                <a:gd name="connsiteY7" fmla="*/ 190813 h 236141"/>
                <a:gd name="connsiteX8" fmla="*/ 1620702 w 3525702"/>
                <a:gd name="connsiteY8" fmla="*/ 9838 h 236141"/>
                <a:gd name="connsiteX9" fmla="*/ 1717404 w 3525702"/>
                <a:gd name="connsiteY9" fmla="*/ 200466 h 236141"/>
                <a:gd name="connsiteX10" fmla="*/ 2090075 w 3525702"/>
                <a:gd name="connsiteY10" fmla="*/ 214092 h 236141"/>
                <a:gd name="connsiteX11" fmla="*/ 2184129 w 3525702"/>
                <a:gd name="connsiteY11" fmla="*/ 16587 h 236141"/>
                <a:gd name="connsiteX12" fmla="*/ 2258877 w 3525702"/>
                <a:gd name="connsiteY12" fmla="*/ 200338 h 236141"/>
                <a:gd name="connsiteX13" fmla="*/ 2649402 w 3525702"/>
                <a:gd name="connsiteY13" fmla="*/ 214092 h 236141"/>
                <a:gd name="connsiteX14" fmla="*/ 2747557 w 3525702"/>
                <a:gd name="connsiteY14" fmla="*/ 13811 h 236141"/>
                <a:gd name="connsiteX15" fmla="*/ 2820852 w 3525702"/>
                <a:gd name="connsiteY15" fmla="*/ 219388 h 236141"/>
                <a:gd name="connsiteX16" fmla="*/ 3203305 w 3525702"/>
                <a:gd name="connsiteY16" fmla="*/ 215416 h 236141"/>
                <a:gd name="connsiteX17" fmla="*/ 3291806 w 3525702"/>
                <a:gd name="connsiteY17" fmla="*/ 16587 h 236141"/>
                <a:gd name="connsiteX18" fmla="*/ 3373302 w 3525702"/>
                <a:gd name="connsiteY18" fmla="*/ 200338 h 236141"/>
                <a:gd name="connsiteX19" fmla="*/ 3525702 w 3525702"/>
                <a:gd name="connsiteY19" fmla="*/ 171763 h 236141"/>
                <a:gd name="connsiteX0" fmla="*/ 0 w 3525702"/>
                <a:gd name="connsiteY0" fmla="*/ 222421 h 227238"/>
                <a:gd name="connsiteX1" fmla="*/ 355201 w 3525702"/>
                <a:gd name="connsiteY1" fmla="*/ 219644 h 227238"/>
                <a:gd name="connsiteX2" fmla="*/ 439602 w 3525702"/>
                <a:gd name="connsiteY2" fmla="*/ 313 h 227238"/>
                <a:gd name="connsiteX3" fmla="*/ 515802 w 3525702"/>
                <a:gd name="connsiteY3" fmla="*/ 171763 h 227238"/>
                <a:gd name="connsiteX4" fmla="*/ 929477 w 3525702"/>
                <a:gd name="connsiteY4" fmla="*/ 196366 h 227238"/>
                <a:gd name="connsiteX5" fmla="*/ 1011102 w 3525702"/>
                <a:gd name="connsiteY5" fmla="*/ 313 h 227238"/>
                <a:gd name="connsiteX6" fmla="*/ 1087302 w 3525702"/>
                <a:gd name="connsiteY6" fmla="*/ 201790 h 227238"/>
                <a:gd name="connsiteX7" fmla="*/ 1515927 w 3525702"/>
                <a:gd name="connsiteY7" fmla="*/ 190813 h 227238"/>
                <a:gd name="connsiteX8" fmla="*/ 1620702 w 3525702"/>
                <a:gd name="connsiteY8" fmla="*/ 9838 h 227238"/>
                <a:gd name="connsiteX9" fmla="*/ 1717404 w 3525702"/>
                <a:gd name="connsiteY9" fmla="*/ 200466 h 227238"/>
                <a:gd name="connsiteX10" fmla="*/ 2090075 w 3525702"/>
                <a:gd name="connsiteY10" fmla="*/ 214092 h 227238"/>
                <a:gd name="connsiteX11" fmla="*/ 2184129 w 3525702"/>
                <a:gd name="connsiteY11" fmla="*/ 16587 h 227238"/>
                <a:gd name="connsiteX12" fmla="*/ 2258877 w 3525702"/>
                <a:gd name="connsiteY12" fmla="*/ 200338 h 227238"/>
                <a:gd name="connsiteX13" fmla="*/ 2649402 w 3525702"/>
                <a:gd name="connsiteY13" fmla="*/ 214092 h 227238"/>
                <a:gd name="connsiteX14" fmla="*/ 2747557 w 3525702"/>
                <a:gd name="connsiteY14" fmla="*/ 13811 h 227238"/>
                <a:gd name="connsiteX15" fmla="*/ 2820852 w 3525702"/>
                <a:gd name="connsiteY15" fmla="*/ 219388 h 227238"/>
                <a:gd name="connsiteX16" fmla="*/ 3203305 w 3525702"/>
                <a:gd name="connsiteY16" fmla="*/ 215416 h 227238"/>
                <a:gd name="connsiteX17" fmla="*/ 3291806 w 3525702"/>
                <a:gd name="connsiteY17" fmla="*/ 16587 h 227238"/>
                <a:gd name="connsiteX18" fmla="*/ 3373302 w 3525702"/>
                <a:gd name="connsiteY18" fmla="*/ 200338 h 227238"/>
                <a:gd name="connsiteX19" fmla="*/ 3525702 w 3525702"/>
                <a:gd name="connsiteY19" fmla="*/ 171763 h 227238"/>
                <a:gd name="connsiteX0" fmla="*/ 0 w 3525702"/>
                <a:gd name="connsiteY0" fmla="*/ 222112 h 233949"/>
                <a:gd name="connsiteX1" fmla="*/ 355201 w 3525702"/>
                <a:gd name="connsiteY1" fmla="*/ 219335 h 233949"/>
                <a:gd name="connsiteX2" fmla="*/ 439602 w 3525702"/>
                <a:gd name="connsiteY2" fmla="*/ 4 h 233949"/>
                <a:gd name="connsiteX3" fmla="*/ 540404 w 3525702"/>
                <a:gd name="connsiteY3" fmla="*/ 216559 h 233949"/>
                <a:gd name="connsiteX4" fmla="*/ 929477 w 3525702"/>
                <a:gd name="connsiteY4" fmla="*/ 196057 h 233949"/>
                <a:gd name="connsiteX5" fmla="*/ 1011102 w 3525702"/>
                <a:gd name="connsiteY5" fmla="*/ 4 h 233949"/>
                <a:gd name="connsiteX6" fmla="*/ 1087302 w 3525702"/>
                <a:gd name="connsiteY6" fmla="*/ 201481 h 233949"/>
                <a:gd name="connsiteX7" fmla="*/ 1515927 w 3525702"/>
                <a:gd name="connsiteY7" fmla="*/ 190504 h 233949"/>
                <a:gd name="connsiteX8" fmla="*/ 1620702 w 3525702"/>
                <a:gd name="connsiteY8" fmla="*/ 9529 h 233949"/>
                <a:gd name="connsiteX9" fmla="*/ 1717404 w 3525702"/>
                <a:gd name="connsiteY9" fmla="*/ 200157 h 233949"/>
                <a:gd name="connsiteX10" fmla="*/ 2090075 w 3525702"/>
                <a:gd name="connsiteY10" fmla="*/ 213783 h 233949"/>
                <a:gd name="connsiteX11" fmla="*/ 2184129 w 3525702"/>
                <a:gd name="connsiteY11" fmla="*/ 16278 h 233949"/>
                <a:gd name="connsiteX12" fmla="*/ 2258877 w 3525702"/>
                <a:gd name="connsiteY12" fmla="*/ 200029 h 233949"/>
                <a:gd name="connsiteX13" fmla="*/ 2649402 w 3525702"/>
                <a:gd name="connsiteY13" fmla="*/ 213783 h 233949"/>
                <a:gd name="connsiteX14" fmla="*/ 2747557 w 3525702"/>
                <a:gd name="connsiteY14" fmla="*/ 13502 h 233949"/>
                <a:gd name="connsiteX15" fmla="*/ 2820852 w 3525702"/>
                <a:gd name="connsiteY15" fmla="*/ 219079 h 233949"/>
                <a:gd name="connsiteX16" fmla="*/ 3203305 w 3525702"/>
                <a:gd name="connsiteY16" fmla="*/ 215107 h 233949"/>
                <a:gd name="connsiteX17" fmla="*/ 3291806 w 3525702"/>
                <a:gd name="connsiteY17" fmla="*/ 16278 h 233949"/>
                <a:gd name="connsiteX18" fmla="*/ 3373302 w 3525702"/>
                <a:gd name="connsiteY18" fmla="*/ 200029 h 233949"/>
                <a:gd name="connsiteX19" fmla="*/ 3525702 w 3525702"/>
                <a:gd name="connsiteY19" fmla="*/ 171454 h 233949"/>
                <a:gd name="connsiteX0" fmla="*/ 0 w 3525702"/>
                <a:gd name="connsiteY0" fmla="*/ 222112 h 226929"/>
                <a:gd name="connsiteX1" fmla="*/ 355201 w 3525702"/>
                <a:gd name="connsiteY1" fmla="*/ 219335 h 226929"/>
                <a:gd name="connsiteX2" fmla="*/ 439602 w 3525702"/>
                <a:gd name="connsiteY2" fmla="*/ 4 h 226929"/>
                <a:gd name="connsiteX3" fmla="*/ 540404 w 3525702"/>
                <a:gd name="connsiteY3" fmla="*/ 216559 h 226929"/>
                <a:gd name="connsiteX4" fmla="*/ 929477 w 3525702"/>
                <a:gd name="connsiteY4" fmla="*/ 196057 h 226929"/>
                <a:gd name="connsiteX5" fmla="*/ 1011102 w 3525702"/>
                <a:gd name="connsiteY5" fmla="*/ 4 h 226929"/>
                <a:gd name="connsiteX6" fmla="*/ 1087302 w 3525702"/>
                <a:gd name="connsiteY6" fmla="*/ 201481 h 226929"/>
                <a:gd name="connsiteX7" fmla="*/ 1515927 w 3525702"/>
                <a:gd name="connsiteY7" fmla="*/ 190504 h 226929"/>
                <a:gd name="connsiteX8" fmla="*/ 1620702 w 3525702"/>
                <a:gd name="connsiteY8" fmla="*/ 9529 h 226929"/>
                <a:gd name="connsiteX9" fmla="*/ 1717404 w 3525702"/>
                <a:gd name="connsiteY9" fmla="*/ 200157 h 226929"/>
                <a:gd name="connsiteX10" fmla="*/ 2090075 w 3525702"/>
                <a:gd name="connsiteY10" fmla="*/ 213783 h 226929"/>
                <a:gd name="connsiteX11" fmla="*/ 2184129 w 3525702"/>
                <a:gd name="connsiteY11" fmla="*/ 16278 h 226929"/>
                <a:gd name="connsiteX12" fmla="*/ 2258877 w 3525702"/>
                <a:gd name="connsiteY12" fmla="*/ 200029 h 226929"/>
                <a:gd name="connsiteX13" fmla="*/ 2649402 w 3525702"/>
                <a:gd name="connsiteY13" fmla="*/ 213783 h 226929"/>
                <a:gd name="connsiteX14" fmla="*/ 2747557 w 3525702"/>
                <a:gd name="connsiteY14" fmla="*/ 13502 h 226929"/>
                <a:gd name="connsiteX15" fmla="*/ 2820852 w 3525702"/>
                <a:gd name="connsiteY15" fmla="*/ 219079 h 226929"/>
                <a:gd name="connsiteX16" fmla="*/ 3203305 w 3525702"/>
                <a:gd name="connsiteY16" fmla="*/ 215107 h 226929"/>
                <a:gd name="connsiteX17" fmla="*/ 3291806 w 3525702"/>
                <a:gd name="connsiteY17" fmla="*/ 16278 h 226929"/>
                <a:gd name="connsiteX18" fmla="*/ 3373302 w 3525702"/>
                <a:gd name="connsiteY18" fmla="*/ 200029 h 226929"/>
                <a:gd name="connsiteX19" fmla="*/ 3525702 w 3525702"/>
                <a:gd name="connsiteY19" fmla="*/ 171454 h 226929"/>
                <a:gd name="connsiteX0" fmla="*/ 0 w 3525702"/>
                <a:gd name="connsiteY0" fmla="*/ 222112 h 226929"/>
                <a:gd name="connsiteX1" fmla="*/ 355201 w 3525702"/>
                <a:gd name="connsiteY1" fmla="*/ 219335 h 226929"/>
                <a:gd name="connsiteX2" fmla="*/ 439602 w 3525702"/>
                <a:gd name="connsiteY2" fmla="*/ 4 h 226929"/>
                <a:gd name="connsiteX3" fmla="*/ 540404 w 3525702"/>
                <a:gd name="connsiteY3" fmla="*/ 216559 h 226929"/>
                <a:gd name="connsiteX4" fmla="*/ 929477 w 3525702"/>
                <a:gd name="connsiteY4" fmla="*/ 196057 h 226929"/>
                <a:gd name="connsiteX5" fmla="*/ 1011102 w 3525702"/>
                <a:gd name="connsiteY5" fmla="*/ 4 h 226929"/>
                <a:gd name="connsiteX6" fmla="*/ 1087302 w 3525702"/>
                <a:gd name="connsiteY6" fmla="*/ 201481 h 226929"/>
                <a:gd name="connsiteX7" fmla="*/ 1515927 w 3525702"/>
                <a:gd name="connsiteY7" fmla="*/ 190504 h 226929"/>
                <a:gd name="connsiteX8" fmla="*/ 1620702 w 3525702"/>
                <a:gd name="connsiteY8" fmla="*/ 9529 h 226929"/>
                <a:gd name="connsiteX9" fmla="*/ 1717404 w 3525702"/>
                <a:gd name="connsiteY9" fmla="*/ 200157 h 226929"/>
                <a:gd name="connsiteX10" fmla="*/ 2090075 w 3525702"/>
                <a:gd name="connsiteY10" fmla="*/ 213783 h 226929"/>
                <a:gd name="connsiteX11" fmla="*/ 2184129 w 3525702"/>
                <a:gd name="connsiteY11" fmla="*/ 16278 h 226929"/>
                <a:gd name="connsiteX12" fmla="*/ 2258877 w 3525702"/>
                <a:gd name="connsiteY12" fmla="*/ 200029 h 226929"/>
                <a:gd name="connsiteX13" fmla="*/ 2649402 w 3525702"/>
                <a:gd name="connsiteY13" fmla="*/ 213783 h 226929"/>
                <a:gd name="connsiteX14" fmla="*/ 2747557 w 3525702"/>
                <a:gd name="connsiteY14" fmla="*/ 13502 h 226929"/>
                <a:gd name="connsiteX15" fmla="*/ 2820852 w 3525702"/>
                <a:gd name="connsiteY15" fmla="*/ 219079 h 226929"/>
                <a:gd name="connsiteX16" fmla="*/ 3203305 w 3525702"/>
                <a:gd name="connsiteY16" fmla="*/ 215107 h 226929"/>
                <a:gd name="connsiteX17" fmla="*/ 3291806 w 3525702"/>
                <a:gd name="connsiteY17" fmla="*/ 16278 h 226929"/>
                <a:gd name="connsiteX18" fmla="*/ 3373302 w 3525702"/>
                <a:gd name="connsiteY18" fmla="*/ 200029 h 226929"/>
                <a:gd name="connsiteX19" fmla="*/ 3525702 w 3525702"/>
                <a:gd name="connsiteY19" fmla="*/ 171454 h 226929"/>
                <a:gd name="connsiteX0" fmla="*/ 0 w 3525702"/>
                <a:gd name="connsiteY0" fmla="*/ 222112 h 226929"/>
                <a:gd name="connsiteX1" fmla="*/ 355201 w 3525702"/>
                <a:gd name="connsiteY1" fmla="*/ 219335 h 226929"/>
                <a:gd name="connsiteX2" fmla="*/ 439602 w 3525702"/>
                <a:gd name="connsiteY2" fmla="*/ 4 h 226929"/>
                <a:gd name="connsiteX3" fmla="*/ 540404 w 3525702"/>
                <a:gd name="connsiteY3" fmla="*/ 216559 h 226929"/>
                <a:gd name="connsiteX4" fmla="*/ 929477 w 3525702"/>
                <a:gd name="connsiteY4" fmla="*/ 196057 h 226929"/>
                <a:gd name="connsiteX5" fmla="*/ 1011102 w 3525702"/>
                <a:gd name="connsiteY5" fmla="*/ 4 h 226929"/>
                <a:gd name="connsiteX6" fmla="*/ 1087302 w 3525702"/>
                <a:gd name="connsiteY6" fmla="*/ 201481 h 226929"/>
                <a:gd name="connsiteX7" fmla="*/ 1515927 w 3525702"/>
                <a:gd name="connsiteY7" fmla="*/ 190504 h 226929"/>
                <a:gd name="connsiteX8" fmla="*/ 1620702 w 3525702"/>
                <a:gd name="connsiteY8" fmla="*/ 9529 h 226929"/>
                <a:gd name="connsiteX9" fmla="*/ 1717404 w 3525702"/>
                <a:gd name="connsiteY9" fmla="*/ 200157 h 226929"/>
                <a:gd name="connsiteX10" fmla="*/ 2090075 w 3525702"/>
                <a:gd name="connsiteY10" fmla="*/ 213783 h 226929"/>
                <a:gd name="connsiteX11" fmla="*/ 2184129 w 3525702"/>
                <a:gd name="connsiteY11" fmla="*/ 16278 h 226929"/>
                <a:gd name="connsiteX12" fmla="*/ 2258877 w 3525702"/>
                <a:gd name="connsiteY12" fmla="*/ 200029 h 226929"/>
                <a:gd name="connsiteX13" fmla="*/ 2649402 w 3525702"/>
                <a:gd name="connsiteY13" fmla="*/ 213783 h 226929"/>
                <a:gd name="connsiteX14" fmla="*/ 2747557 w 3525702"/>
                <a:gd name="connsiteY14" fmla="*/ 13502 h 226929"/>
                <a:gd name="connsiteX15" fmla="*/ 2820852 w 3525702"/>
                <a:gd name="connsiteY15" fmla="*/ 219079 h 226929"/>
                <a:gd name="connsiteX16" fmla="*/ 3203305 w 3525702"/>
                <a:gd name="connsiteY16" fmla="*/ 215107 h 226929"/>
                <a:gd name="connsiteX17" fmla="*/ 3291806 w 3525702"/>
                <a:gd name="connsiteY17" fmla="*/ 16278 h 226929"/>
                <a:gd name="connsiteX18" fmla="*/ 3373302 w 3525702"/>
                <a:gd name="connsiteY18" fmla="*/ 200029 h 226929"/>
                <a:gd name="connsiteX19" fmla="*/ 3525702 w 3525702"/>
                <a:gd name="connsiteY19" fmla="*/ 171454 h 226929"/>
                <a:gd name="connsiteX0" fmla="*/ 0 w 3525702"/>
                <a:gd name="connsiteY0" fmla="*/ 222112 h 226929"/>
                <a:gd name="connsiteX1" fmla="*/ 355201 w 3525702"/>
                <a:gd name="connsiteY1" fmla="*/ 219335 h 226929"/>
                <a:gd name="connsiteX2" fmla="*/ 439602 w 3525702"/>
                <a:gd name="connsiteY2" fmla="*/ 4 h 226929"/>
                <a:gd name="connsiteX3" fmla="*/ 540404 w 3525702"/>
                <a:gd name="connsiteY3" fmla="*/ 216559 h 226929"/>
                <a:gd name="connsiteX4" fmla="*/ 929477 w 3525702"/>
                <a:gd name="connsiteY4" fmla="*/ 196057 h 226929"/>
                <a:gd name="connsiteX5" fmla="*/ 1011102 w 3525702"/>
                <a:gd name="connsiteY5" fmla="*/ 4 h 226929"/>
                <a:gd name="connsiteX6" fmla="*/ 1087302 w 3525702"/>
                <a:gd name="connsiteY6" fmla="*/ 201481 h 226929"/>
                <a:gd name="connsiteX7" fmla="*/ 1515927 w 3525702"/>
                <a:gd name="connsiteY7" fmla="*/ 190504 h 226929"/>
                <a:gd name="connsiteX8" fmla="*/ 1620702 w 3525702"/>
                <a:gd name="connsiteY8" fmla="*/ 9529 h 226929"/>
                <a:gd name="connsiteX9" fmla="*/ 1717404 w 3525702"/>
                <a:gd name="connsiteY9" fmla="*/ 200157 h 226929"/>
                <a:gd name="connsiteX10" fmla="*/ 2090075 w 3525702"/>
                <a:gd name="connsiteY10" fmla="*/ 213783 h 226929"/>
                <a:gd name="connsiteX11" fmla="*/ 2184129 w 3525702"/>
                <a:gd name="connsiteY11" fmla="*/ 16278 h 226929"/>
                <a:gd name="connsiteX12" fmla="*/ 2258877 w 3525702"/>
                <a:gd name="connsiteY12" fmla="*/ 200029 h 226929"/>
                <a:gd name="connsiteX13" fmla="*/ 2649402 w 3525702"/>
                <a:gd name="connsiteY13" fmla="*/ 213783 h 226929"/>
                <a:gd name="connsiteX14" fmla="*/ 2747557 w 3525702"/>
                <a:gd name="connsiteY14" fmla="*/ 13502 h 226929"/>
                <a:gd name="connsiteX15" fmla="*/ 2820852 w 3525702"/>
                <a:gd name="connsiteY15" fmla="*/ 219079 h 226929"/>
                <a:gd name="connsiteX16" fmla="*/ 3203305 w 3525702"/>
                <a:gd name="connsiteY16" fmla="*/ 215107 h 226929"/>
                <a:gd name="connsiteX17" fmla="*/ 3291806 w 3525702"/>
                <a:gd name="connsiteY17" fmla="*/ 16278 h 226929"/>
                <a:gd name="connsiteX18" fmla="*/ 3373302 w 3525702"/>
                <a:gd name="connsiteY18" fmla="*/ 200029 h 226929"/>
                <a:gd name="connsiteX19" fmla="*/ 3525702 w 3525702"/>
                <a:gd name="connsiteY19" fmla="*/ 171454 h 226929"/>
                <a:gd name="connsiteX0" fmla="*/ 0 w 3525702"/>
                <a:gd name="connsiteY0" fmla="*/ 222112 h 226929"/>
                <a:gd name="connsiteX1" fmla="*/ 355201 w 3525702"/>
                <a:gd name="connsiteY1" fmla="*/ 219335 h 226929"/>
                <a:gd name="connsiteX2" fmla="*/ 439602 w 3525702"/>
                <a:gd name="connsiteY2" fmla="*/ 4 h 226929"/>
                <a:gd name="connsiteX3" fmla="*/ 540404 w 3525702"/>
                <a:gd name="connsiteY3" fmla="*/ 216559 h 226929"/>
                <a:gd name="connsiteX4" fmla="*/ 929477 w 3525702"/>
                <a:gd name="connsiteY4" fmla="*/ 196057 h 226929"/>
                <a:gd name="connsiteX5" fmla="*/ 1011102 w 3525702"/>
                <a:gd name="connsiteY5" fmla="*/ 4 h 226929"/>
                <a:gd name="connsiteX6" fmla="*/ 1087302 w 3525702"/>
                <a:gd name="connsiteY6" fmla="*/ 201481 h 226929"/>
                <a:gd name="connsiteX7" fmla="*/ 1528228 w 3525702"/>
                <a:gd name="connsiteY7" fmla="*/ 206906 h 226929"/>
                <a:gd name="connsiteX8" fmla="*/ 1620702 w 3525702"/>
                <a:gd name="connsiteY8" fmla="*/ 9529 h 226929"/>
                <a:gd name="connsiteX9" fmla="*/ 1717404 w 3525702"/>
                <a:gd name="connsiteY9" fmla="*/ 200157 h 226929"/>
                <a:gd name="connsiteX10" fmla="*/ 2090075 w 3525702"/>
                <a:gd name="connsiteY10" fmla="*/ 213783 h 226929"/>
                <a:gd name="connsiteX11" fmla="*/ 2184129 w 3525702"/>
                <a:gd name="connsiteY11" fmla="*/ 16278 h 226929"/>
                <a:gd name="connsiteX12" fmla="*/ 2258877 w 3525702"/>
                <a:gd name="connsiteY12" fmla="*/ 200029 h 226929"/>
                <a:gd name="connsiteX13" fmla="*/ 2649402 w 3525702"/>
                <a:gd name="connsiteY13" fmla="*/ 213783 h 226929"/>
                <a:gd name="connsiteX14" fmla="*/ 2747557 w 3525702"/>
                <a:gd name="connsiteY14" fmla="*/ 13502 h 226929"/>
                <a:gd name="connsiteX15" fmla="*/ 2820852 w 3525702"/>
                <a:gd name="connsiteY15" fmla="*/ 219079 h 226929"/>
                <a:gd name="connsiteX16" fmla="*/ 3203305 w 3525702"/>
                <a:gd name="connsiteY16" fmla="*/ 215107 h 226929"/>
                <a:gd name="connsiteX17" fmla="*/ 3291806 w 3525702"/>
                <a:gd name="connsiteY17" fmla="*/ 16278 h 226929"/>
                <a:gd name="connsiteX18" fmla="*/ 3373302 w 3525702"/>
                <a:gd name="connsiteY18" fmla="*/ 200029 h 226929"/>
                <a:gd name="connsiteX19" fmla="*/ 3525702 w 3525702"/>
                <a:gd name="connsiteY19" fmla="*/ 171454 h 226929"/>
                <a:gd name="connsiteX0" fmla="*/ 0 w 3525702"/>
                <a:gd name="connsiteY0" fmla="*/ 222112 h 224774"/>
                <a:gd name="connsiteX1" fmla="*/ 355201 w 3525702"/>
                <a:gd name="connsiteY1" fmla="*/ 219335 h 224774"/>
                <a:gd name="connsiteX2" fmla="*/ 439602 w 3525702"/>
                <a:gd name="connsiteY2" fmla="*/ 4 h 224774"/>
                <a:gd name="connsiteX3" fmla="*/ 540404 w 3525702"/>
                <a:gd name="connsiteY3" fmla="*/ 216559 h 224774"/>
                <a:gd name="connsiteX4" fmla="*/ 929477 w 3525702"/>
                <a:gd name="connsiteY4" fmla="*/ 196057 h 224774"/>
                <a:gd name="connsiteX5" fmla="*/ 1011102 w 3525702"/>
                <a:gd name="connsiteY5" fmla="*/ 4 h 224774"/>
                <a:gd name="connsiteX6" fmla="*/ 1087302 w 3525702"/>
                <a:gd name="connsiteY6" fmla="*/ 201481 h 224774"/>
                <a:gd name="connsiteX7" fmla="*/ 1528228 w 3525702"/>
                <a:gd name="connsiteY7" fmla="*/ 206906 h 224774"/>
                <a:gd name="connsiteX8" fmla="*/ 1620702 w 3525702"/>
                <a:gd name="connsiteY8" fmla="*/ 9529 h 224774"/>
                <a:gd name="connsiteX9" fmla="*/ 1717404 w 3525702"/>
                <a:gd name="connsiteY9" fmla="*/ 200157 h 224774"/>
                <a:gd name="connsiteX10" fmla="*/ 2090075 w 3525702"/>
                <a:gd name="connsiteY10" fmla="*/ 213783 h 224774"/>
                <a:gd name="connsiteX11" fmla="*/ 2184129 w 3525702"/>
                <a:gd name="connsiteY11" fmla="*/ 16278 h 224774"/>
                <a:gd name="connsiteX12" fmla="*/ 2258877 w 3525702"/>
                <a:gd name="connsiteY12" fmla="*/ 200029 h 224774"/>
                <a:gd name="connsiteX13" fmla="*/ 2649402 w 3525702"/>
                <a:gd name="connsiteY13" fmla="*/ 213783 h 224774"/>
                <a:gd name="connsiteX14" fmla="*/ 2747557 w 3525702"/>
                <a:gd name="connsiteY14" fmla="*/ 13502 h 224774"/>
                <a:gd name="connsiteX15" fmla="*/ 2820852 w 3525702"/>
                <a:gd name="connsiteY15" fmla="*/ 219079 h 224774"/>
                <a:gd name="connsiteX16" fmla="*/ 3203305 w 3525702"/>
                <a:gd name="connsiteY16" fmla="*/ 215107 h 224774"/>
                <a:gd name="connsiteX17" fmla="*/ 3291806 w 3525702"/>
                <a:gd name="connsiteY17" fmla="*/ 16278 h 224774"/>
                <a:gd name="connsiteX18" fmla="*/ 3373302 w 3525702"/>
                <a:gd name="connsiteY18" fmla="*/ 200029 h 224774"/>
                <a:gd name="connsiteX19" fmla="*/ 3525702 w 3525702"/>
                <a:gd name="connsiteY19" fmla="*/ 171454 h 224774"/>
                <a:gd name="connsiteX0" fmla="*/ 0 w 3525702"/>
                <a:gd name="connsiteY0" fmla="*/ 222112 h 222112"/>
                <a:gd name="connsiteX1" fmla="*/ 355201 w 3525702"/>
                <a:gd name="connsiteY1" fmla="*/ 219335 h 222112"/>
                <a:gd name="connsiteX2" fmla="*/ 439602 w 3525702"/>
                <a:gd name="connsiteY2" fmla="*/ 4 h 222112"/>
                <a:gd name="connsiteX3" fmla="*/ 540404 w 3525702"/>
                <a:gd name="connsiteY3" fmla="*/ 216559 h 222112"/>
                <a:gd name="connsiteX4" fmla="*/ 929477 w 3525702"/>
                <a:gd name="connsiteY4" fmla="*/ 196057 h 222112"/>
                <a:gd name="connsiteX5" fmla="*/ 1011102 w 3525702"/>
                <a:gd name="connsiteY5" fmla="*/ 4 h 222112"/>
                <a:gd name="connsiteX6" fmla="*/ 1087302 w 3525702"/>
                <a:gd name="connsiteY6" fmla="*/ 201481 h 222112"/>
                <a:gd name="connsiteX7" fmla="*/ 1528228 w 3525702"/>
                <a:gd name="connsiteY7" fmla="*/ 206906 h 222112"/>
                <a:gd name="connsiteX8" fmla="*/ 1620702 w 3525702"/>
                <a:gd name="connsiteY8" fmla="*/ 9529 h 222112"/>
                <a:gd name="connsiteX9" fmla="*/ 1717404 w 3525702"/>
                <a:gd name="connsiteY9" fmla="*/ 200157 h 222112"/>
                <a:gd name="connsiteX10" fmla="*/ 2090075 w 3525702"/>
                <a:gd name="connsiteY10" fmla="*/ 213783 h 222112"/>
                <a:gd name="connsiteX11" fmla="*/ 2184129 w 3525702"/>
                <a:gd name="connsiteY11" fmla="*/ 16278 h 222112"/>
                <a:gd name="connsiteX12" fmla="*/ 2258877 w 3525702"/>
                <a:gd name="connsiteY12" fmla="*/ 200029 h 222112"/>
                <a:gd name="connsiteX13" fmla="*/ 2649402 w 3525702"/>
                <a:gd name="connsiteY13" fmla="*/ 213783 h 222112"/>
                <a:gd name="connsiteX14" fmla="*/ 2747557 w 3525702"/>
                <a:gd name="connsiteY14" fmla="*/ 13502 h 222112"/>
                <a:gd name="connsiteX15" fmla="*/ 2820852 w 3525702"/>
                <a:gd name="connsiteY15" fmla="*/ 219079 h 222112"/>
                <a:gd name="connsiteX16" fmla="*/ 3203305 w 3525702"/>
                <a:gd name="connsiteY16" fmla="*/ 215107 h 222112"/>
                <a:gd name="connsiteX17" fmla="*/ 3291806 w 3525702"/>
                <a:gd name="connsiteY17" fmla="*/ 16278 h 222112"/>
                <a:gd name="connsiteX18" fmla="*/ 3373302 w 3525702"/>
                <a:gd name="connsiteY18" fmla="*/ 200029 h 222112"/>
                <a:gd name="connsiteX19" fmla="*/ 3525702 w 3525702"/>
                <a:gd name="connsiteY19" fmla="*/ 171454 h 222112"/>
                <a:gd name="connsiteX0" fmla="*/ 0 w 3525702"/>
                <a:gd name="connsiteY0" fmla="*/ 222112 h 222112"/>
                <a:gd name="connsiteX1" fmla="*/ 355201 w 3525702"/>
                <a:gd name="connsiteY1" fmla="*/ 219335 h 222112"/>
                <a:gd name="connsiteX2" fmla="*/ 439602 w 3525702"/>
                <a:gd name="connsiteY2" fmla="*/ 4 h 222112"/>
                <a:gd name="connsiteX3" fmla="*/ 540404 w 3525702"/>
                <a:gd name="connsiteY3" fmla="*/ 216559 h 222112"/>
                <a:gd name="connsiteX4" fmla="*/ 929477 w 3525702"/>
                <a:gd name="connsiteY4" fmla="*/ 196057 h 222112"/>
                <a:gd name="connsiteX5" fmla="*/ 1011102 w 3525702"/>
                <a:gd name="connsiteY5" fmla="*/ 4 h 222112"/>
                <a:gd name="connsiteX6" fmla="*/ 1087302 w 3525702"/>
                <a:gd name="connsiteY6" fmla="*/ 201481 h 222112"/>
                <a:gd name="connsiteX7" fmla="*/ 1528228 w 3525702"/>
                <a:gd name="connsiteY7" fmla="*/ 206906 h 222112"/>
                <a:gd name="connsiteX8" fmla="*/ 1620702 w 3525702"/>
                <a:gd name="connsiteY8" fmla="*/ 9529 h 222112"/>
                <a:gd name="connsiteX9" fmla="*/ 1717404 w 3525702"/>
                <a:gd name="connsiteY9" fmla="*/ 200157 h 222112"/>
                <a:gd name="connsiteX10" fmla="*/ 2094175 w 3525702"/>
                <a:gd name="connsiteY10" fmla="*/ 205582 h 222112"/>
                <a:gd name="connsiteX11" fmla="*/ 2184129 w 3525702"/>
                <a:gd name="connsiteY11" fmla="*/ 16278 h 222112"/>
                <a:gd name="connsiteX12" fmla="*/ 2258877 w 3525702"/>
                <a:gd name="connsiteY12" fmla="*/ 200029 h 222112"/>
                <a:gd name="connsiteX13" fmla="*/ 2649402 w 3525702"/>
                <a:gd name="connsiteY13" fmla="*/ 213783 h 222112"/>
                <a:gd name="connsiteX14" fmla="*/ 2747557 w 3525702"/>
                <a:gd name="connsiteY14" fmla="*/ 13502 h 222112"/>
                <a:gd name="connsiteX15" fmla="*/ 2820852 w 3525702"/>
                <a:gd name="connsiteY15" fmla="*/ 219079 h 222112"/>
                <a:gd name="connsiteX16" fmla="*/ 3203305 w 3525702"/>
                <a:gd name="connsiteY16" fmla="*/ 215107 h 222112"/>
                <a:gd name="connsiteX17" fmla="*/ 3291806 w 3525702"/>
                <a:gd name="connsiteY17" fmla="*/ 16278 h 222112"/>
                <a:gd name="connsiteX18" fmla="*/ 3373302 w 3525702"/>
                <a:gd name="connsiteY18" fmla="*/ 200029 h 222112"/>
                <a:gd name="connsiteX19" fmla="*/ 3525702 w 3525702"/>
                <a:gd name="connsiteY19" fmla="*/ 171454 h 222112"/>
                <a:gd name="connsiteX0" fmla="*/ 0 w 3525702"/>
                <a:gd name="connsiteY0" fmla="*/ 222112 h 222112"/>
                <a:gd name="connsiteX1" fmla="*/ 355201 w 3525702"/>
                <a:gd name="connsiteY1" fmla="*/ 219335 h 222112"/>
                <a:gd name="connsiteX2" fmla="*/ 439602 w 3525702"/>
                <a:gd name="connsiteY2" fmla="*/ 4 h 222112"/>
                <a:gd name="connsiteX3" fmla="*/ 540404 w 3525702"/>
                <a:gd name="connsiteY3" fmla="*/ 216559 h 222112"/>
                <a:gd name="connsiteX4" fmla="*/ 929477 w 3525702"/>
                <a:gd name="connsiteY4" fmla="*/ 196057 h 222112"/>
                <a:gd name="connsiteX5" fmla="*/ 1011102 w 3525702"/>
                <a:gd name="connsiteY5" fmla="*/ 4 h 222112"/>
                <a:gd name="connsiteX6" fmla="*/ 1087302 w 3525702"/>
                <a:gd name="connsiteY6" fmla="*/ 201481 h 222112"/>
                <a:gd name="connsiteX7" fmla="*/ 1528228 w 3525702"/>
                <a:gd name="connsiteY7" fmla="*/ 206906 h 222112"/>
                <a:gd name="connsiteX8" fmla="*/ 1620702 w 3525702"/>
                <a:gd name="connsiteY8" fmla="*/ 9529 h 222112"/>
                <a:gd name="connsiteX9" fmla="*/ 1717404 w 3525702"/>
                <a:gd name="connsiteY9" fmla="*/ 200157 h 222112"/>
                <a:gd name="connsiteX10" fmla="*/ 2094175 w 3525702"/>
                <a:gd name="connsiteY10" fmla="*/ 205582 h 222112"/>
                <a:gd name="connsiteX11" fmla="*/ 2184129 w 3525702"/>
                <a:gd name="connsiteY11" fmla="*/ 16278 h 222112"/>
                <a:gd name="connsiteX12" fmla="*/ 2258877 w 3525702"/>
                <a:gd name="connsiteY12" fmla="*/ 200029 h 222112"/>
                <a:gd name="connsiteX13" fmla="*/ 2649402 w 3525702"/>
                <a:gd name="connsiteY13" fmla="*/ 213783 h 222112"/>
                <a:gd name="connsiteX14" fmla="*/ 2747557 w 3525702"/>
                <a:gd name="connsiteY14" fmla="*/ 13502 h 222112"/>
                <a:gd name="connsiteX15" fmla="*/ 2820852 w 3525702"/>
                <a:gd name="connsiteY15" fmla="*/ 219079 h 222112"/>
                <a:gd name="connsiteX16" fmla="*/ 3203305 w 3525702"/>
                <a:gd name="connsiteY16" fmla="*/ 215107 h 222112"/>
                <a:gd name="connsiteX17" fmla="*/ 3291806 w 3525702"/>
                <a:gd name="connsiteY17" fmla="*/ 16278 h 222112"/>
                <a:gd name="connsiteX18" fmla="*/ 3373302 w 3525702"/>
                <a:gd name="connsiteY18" fmla="*/ 200029 h 222112"/>
                <a:gd name="connsiteX19" fmla="*/ 3525702 w 3525702"/>
                <a:gd name="connsiteY19" fmla="*/ 171454 h 222112"/>
                <a:gd name="connsiteX0" fmla="*/ 0 w 3525702"/>
                <a:gd name="connsiteY0" fmla="*/ 222112 h 227728"/>
                <a:gd name="connsiteX1" fmla="*/ 355201 w 3525702"/>
                <a:gd name="connsiteY1" fmla="*/ 219335 h 227728"/>
                <a:gd name="connsiteX2" fmla="*/ 439602 w 3525702"/>
                <a:gd name="connsiteY2" fmla="*/ 4 h 227728"/>
                <a:gd name="connsiteX3" fmla="*/ 540404 w 3525702"/>
                <a:gd name="connsiteY3" fmla="*/ 216559 h 227728"/>
                <a:gd name="connsiteX4" fmla="*/ 929477 w 3525702"/>
                <a:gd name="connsiteY4" fmla="*/ 196057 h 227728"/>
                <a:gd name="connsiteX5" fmla="*/ 1011102 w 3525702"/>
                <a:gd name="connsiteY5" fmla="*/ 4 h 227728"/>
                <a:gd name="connsiteX6" fmla="*/ 1087302 w 3525702"/>
                <a:gd name="connsiteY6" fmla="*/ 201481 h 227728"/>
                <a:gd name="connsiteX7" fmla="*/ 1528228 w 3525702"/>
                <a:gd name="connsiteY7" fmla="*/ 206906 h 227728"/>
                <a:gd name="connsiteX8" fmla="*/ 1620702 w 3525702"/>
                <a:gd name="connsiteY8" fmla="*/ 9529 h 227728"/>
                <a:gd name="connsiteX9" fmla="*/ 1717404 w 3525702"/>
                <a:gd name="connsiteY9" fmla="*/ 200157 h 227728"/>
                <a:gd name="connsiteX10" fmla="*/ 2094175 w 3525702"/>
                <a:gd name="connsiteY10" fmla="*/ 205582 h 227728"/>
                <a:gd name="connsiteX11" fmla="*/ 2184129 w 3525702"/>
                <a:gd name="connsiteY11" fmla="*/ 16278 h 227728"/>
                <a:gd name="connsiteX12" fmla="*/ 2299881 w 3525702"/>
                <a:gd name="connsiteY12" fmla="*/ 208230 h 227728"/>
                <a:gd name="connsiteX13" fmla="*/ 2649402 w 3525702"/>
                <a:gd name="connsiteY13" fmla="*/ 213783 h 227728"/>
                <a:gd name="connsiteX14" fmla="*/ 2747557 w 3525702"/>
                <a:gd name="connsiteY14" fmla="*/ 13502 h 227728"/>
                <a:gd name="connsiteX15" fmla="*/ 2820852 w 3525702"/>
                <a:gd name="connsiteY15" fmla="*/ 219079 h 227728"/>
                <a:gd name="connsiteX16" fmla="*/ 3203305 w 3525702"/>
                <a:gd name="connsiteY16" fmla="*/ 215107 h 227728"/>
                <a:gd name="connsiteX17" fmla="*/ 3291806 w 3525702"/>
                <a:gd name="connsiteY17" fmla="*/ 16278 h 227728"/>
                <a:gd name="connsiteX18" fmla="*/ 3373302 w 3525702"/>
                <a:gd name="connsiteY18" fmla="*/ 200029 h 227728"/>
                <a:gd name="connsiteX19" fmla="*/ 3525702 w 3525702"/>
                <a:gd name="connsiteY19" fmla="*/ 171454 h 227728"/>
                <a:gd name="connsiteX0" fmla="*/ 0 w 3525702"/>
                <a:gd name="connsiteY0" fmla="*/ 222112 h 222112"/>
                <a:gd name="connsiteX1" fmla="*/ 355201 w 3525702"/>
                <a:gd name="connsiteY1" fmla="*/ 219335 h 222112"/>
                <a:gd name="connsiteX2" fmla="*/ 439602 w 3525702"/>
                <a:gd name="connsiteY2" fmla="*/ 4 h 222112"/>
                <a:gd name="connsiteX3" fmla="*/ 540404 w 3525702"/>
                <a:gd name="connsiteY3" fmla="*/ 216559 h 222112"/>
                <a:gd name="connsiteX4" fmla="*/ 929477 w 3525702"/>
                <a:gd name="connsiteY4" fmla="*/ 196057 h 222112"/>
                <a:gd name="connsiteX5" fmla="*/ 1011102 w 3525702"/>
                <a:gd name="connsiteY5" fmla="*/ 4 h 222112"/>
                <a:gd name="connsiteX6" fmla="*/ 1087302 w 3525702"/>
                <a:gd name="connsiteY6" fmla="*/ 201481 h 222112"/>
                <a:gd name="connsiteX7" fmla="*/ 1528228 w 3525702"/>
                <a:gd name="connsiteY7" fmla="*/ 206906 h 222112"/>
                <a:gd name="connsiteX8" fmla="*/ 1620702 w 3525702"/>
                <a:gd name="connsiteY8" fmla="*/ 9529 h 222112"/>
                <a:gd name="connsiteX9" fmla="*/ 1717404 w 3525702"/>
                <a:gd name="connsiteY9" fmla="*/ 200157 h 222112"/>
                <a:gd name="connsiteX10" fmla="*/ 2094175 w 3525702"/>
                <a:gd name="connsiteY10" fmla="*/ 205582 h 222112"/>
                <a:gd name="connsiteX11" fmla="*/ 2184129 w 3525702"/>
                <a:gd name="connsiteY11" fmla="*/ 16278 h 222112"/>
                <a:gd name="connsiteX12" fmla="*/ 2299881 w 3525702"/>
                <a:gd name="connsiteY12" fmla="*/ 208230 h 222112"/>
                <a:gd name="connsiteX13" fmla="*/ 2649402 w 3525702"/>
                <a:gd name="connsiteY13" fmla="*/ 213783 h 222112"/>
                <a:gd name="connsiteX14" fmla="*/ 2747557 w 3525702"/>
                <a:gd name="connsiteY14" fmla="*/ 13502 h 222112"/>
                <a:gd name="connsiteX15" fmla="*/ 2820852 w 3525702"/>
                <a:gd name="connsiteY15" fmla="*/ 219079 h 222112"/>
                <a:gd name="connsiteX16" fmla="*/ 3203305 w 3525702"/>
                <a:gd name="connsiteY16" fmla="*/ 215107 h 222112"/>
                <a:gd name="connsiteX17" fmla="*/ 3291806 w 3525702"/>
                <a:gd name="connsiteY17" fmla="*/ 16278 h 222112"/>
                <a:gd name="connsiteX18" fmla="*/ 3373302 w 3525702"/>
                <a:gd name="connsiteY18" fmla="*/ 200029 h 222112"/>
                <a:gd name="connsiteX19" fmla="*/ 3525702 w 3525702"/>
                <a:gd name="connsiteY19" fmla="*/ 171454 h 222112"/>
                <a:gd name="connsiteX0" fmla="*/ 0 w 3525702"/>
                <a:gd name="connsiteY0" fmla="*/ 222112 h 223853"/>
                <a:gd name="connsiteX1" fmla="*/ 355201 w 3525702"/>
                <a:gd name="connsiteY1" fmla="*/ 219335 h 223853"/>
                <a:gd name="connsiteX2" fmla="*/ 439602 w 3525702"/>
                <a:gd name="connsiteY2" fmla="*/ 4 h 223853"/>
                <a:gd name="connsiteX3" fmla="*/ 540404 w 3525702"/>
                <a:gd name="connsiteY3" fmla="*/ 216559 h 223853"/>
                <a:gd name="connsiteX4" fmla="*/ 929477 w 3525702"/>
                <a:gd name="connsiteY4" fmla="*/ 196057 h 223853"/>
                <a:gd name="connsiteX5" fmla="*/ 1011102 w 3525702"/>
                <a:gd name="connsiteY5" fmla="*/ 4 h 223853"/>
                <a:gd name="connsiteX6" fmla="*/ 1087302 w 3525702"/>
                <a:gd name="connsiteY6" fmla="*/ 201481 h 223853"/>
                <a:gd name="connsiteX7" fmla="*/ 1528228 w 3525702"/>
                <a:gd name="connsiteY7" fmla="*/ 206906 h 223853"/>
                <a:gd name="connsiteX8" fmla="*/ 1620702 w 3525702"/>
                <a:gd name="connsiteY8" fmla="*/ 9529 h 223853"/>
                <a:gd name="connsiteX9" fmla="*/ 1717404 w 3525702"/>
                <a:gd name="connsiteY9" fmla="*/ 200157 h 223853"/>
                <a:gd name="connsiteX10" fmla="*/ 2094175 w 3525702"/>
                <a:gd name="connsiteY10" fmla="*/ 205582 h 223853"/>
                <a:gd name="connsiteX11" fmla="*/ 2184129 w 3525702"/>
                <a:gd name="connsiteY11" fmla="*/ 16278 h 223853"/>
                <a:gd name="connsiteX12" fmla="*/ 2299881 w 3525702"/>
                <a:gd name="connsiteY12" fmla="*/ 208230 h 223853"/>
                <a:gd name="connsiteX13" fmla="*/ 2628899 w 3525702"/>
                <a:gd name="connsiteY13" fmla="*/ 209683 h 223853"/>
                <a:gd name="connsiteX14" fmla="*/ 2747557 w 3525702"/>
                <a:gd name="connsiteY14" fmla="*/ 13502 h 223853"/>
                <a:gd name="connsiteX15" fmla="*/ 2820852 w 3525702"/>
                <a:gd name="connsiteY15" fmla="*/ 219079 h 223853"/>
                <a:gd name="connsiteX16" fmla="*/ 3203305 w 3525702"/>
                <a:gd name="connsiteY16" fmla="*/ 215107 h 223853"/>
                <a:gd name="connsiteX17" fmla="*/ 3291806 w 3525702"/>
                <a:gd name="connsiteY17" fmla="*/ 16278 h 223853"/>
                <a:gd name="connsiteX18" fmla="*/ 3373302 w 3525702"/>
                <a:gd name="connsiteY18" fmla="*/ 200029 h 223853"/>
                <a:gd name="connsiteX19" fmla="*/ 3525702 w 3525702"/>
                <a:gd name="connsiteY19" fmla="*/ 171454 h 223853"/>
                <a:gd name="connsiteX0" fmla="*/ 0 w 3525702"/>
                <a:gd name="connsiteY0" fmla="*/ 222112 h 226790"/>
                <a:gd name="connsiteX1" fmla="*/ 355201 w 3525702"/>
                <a:gd name="connsiteY1" fmla="*/ 219335 h 226790"/>
                <a:gd name="connsiteX2" fmla="*/ 439602 w 3525702"/>
                <a:gd name="connsiteY2" fmla="*/ 4 h 226790"/>
                <a:gd name="connsiteX3" fmla="*/ 540404 w 3525702"/>
                <a:gd name="connsiteY3" fmla="*/ 216559 h 226790"/>
                <a:gd name="connsiteX4" fmla="*/ 929477 w 3525702"/>
                <a:gd name="connsiteY4" fmla="*/ 196057 h 226790"/>
                <a:gd name="connsiteX5" fmla="*/ 1011102 w 3525702"/>
                <a:gd name="connsiteY5" fmla="*/ 4 h 226790"/>
                <a:gd name="connsiteX6" fmla="*/ 1087302 w 3525702"/>
                <a:gd name="connsiteY6" fmla="*/ 201481 h 226790"/>
                <a:gd name="connsiteX7" fmla="*/ 1528228 w 3525702"/>
                <a:gd name="connsiteY7" fmla="*/ 206906 h 226790"/>
                <a:gd name="connsiteX8" fmla="*/ 1620702 w 3525702"/>
                <a:gd name="connsiteY8" fmla="*/ 9529 h 226790"/>
                <a:gd name="connsiteX9" fmla="*/ 1717404 w 3525702"/>
                <a:gd name="connsiteY9" fmla="*/ 200157 h 226790"/>
                <a:gd name="connsiteX10" fmla="*/ 2094175 w 3525702"/>
                <a:gd name="connsiteY10" fmla="*/ 205582 h 226790"/>
                <a:gd name="connsiteX11" fmla="*/ 2184129 w 3525702"/>
                <a:gd name="connsiteY11" fmla="*/ 16278 h 226790"/>
                <a:gd name="connsiteX12" fmla="*/ 2299881 w 3525702"/>
                <a:gd name="connsiteY12" fmla="*/ 208230 h 226790"/>
                <a:gd name="connsiteX13" fmla="*/ 2628899 w 3525702"/>
                <a:gd name="connsiteY13" fmla="*/ 209683 h 226790"/>
                <a:gd name="connsiteX14" fmla="*/ 2747557 w 3525702"/>
                <a:gd name="connsiteY14" fmla="*/ 13502 h 226790"/>
                <a:gd name="connsiteX15" fmla="*/ 2853655 w 3525702"/>
                <a:gd name="connsiteY15" fmla="*/ 206778 h 226790"/>
                <a:gd name="connsiteX16" fmla="*/ 3203305 w 3525702"/>
                <a:gd name="connsiteY16" fmla="*/ 215107 h 226790"/>
                <a:gd name="connsiteX17" fmla="*/ 3291806 w 3525702"/>
                <a:gd name="connsiteY17" fmla="*/ 16278 h 226790"/>
                <a:gd name="connsiteX18" fmla="*/ 3373302 w 3525702"/>
                <a:gd name="connsiteY18" fmla="*/ 200029 h 226790"/>
                <a:gd name="connsiteX19" fmla="*/ 3525702 w 3525702"/>
                <a:gd name="connsiteY19" fmla="*/ 171454 h 226790"/>
                <a:gd name="connsiteX0" fmla="*/ 0 w 3525702"/>
                <a:gd name="connsiteY0" fmla="*/ 222112 h 235761"/>
                <a:gd name="connsiteX1" fmla="*/ 355201 w 3525702"/>
                <a:gd name="connsiteY1" fmla="*/ 219335 h 235761"/>
                <a:gd name="connsiteX2" fmla="*/ 439602 w 3525702"/>
                <a:gd name="connsiteY2" fmla="*/ 4 h 235761"/>
                <a:gd name="connsiteX3" fmla="*/ 540404 w 3525702"/>
                <a:gd name="connsiteY3" fmla="*/ 216559 h 235761"/>
                <a:gd name="connsiteX4" fmla="*/ 929477 w 3525702"/>
                <a:gd name="connsiteY4" fmla="*/ 196057 h 235761"/>
                <a:gd name="connsiteX5" fmla="*/ 1011102 w 3525702"/>
                <a:gd name="connsiteY5" fmla="*/ 4 h 235761"/>
                <a:gd name="connsiteX6" fmla="*/ 1087302 w 3525702"/>
                <a:gd name="connsiteY6" fmla="*/ 201481 h 235761"/>
                <a:gd name="connsiteX7" fmla="*/ 1528228 w 3525702"/>
                <a:gd name="connsiteY7" fmla="*/ 206906 h 235761"/>
                <a:gd name="connsiteX8" fmla="*/ 1620702 w 3525702"/>
                <a:gd name="connsiteY8" fmla="*/ 9529 h 235761"/>
                <a:gd name="connsiteX9" fmla="*/ 1717404 w 3525702"/>
                <a:gd name="connsiteY9" fmla="*/ 200157 h 235761"/>
                <a:gd name="connsiteX10" fmla="*/ 2094175 w 3525702"/>
                <a:gd name="connsiteY10" fmla="*/ 205582 h 235761"/>
                <a:gd name="connsiteX11" fmla="*/ 2184129 w 3525702"/>
                <a:gd name="connsiteY11" fmla="*/ 16278 h 235761"/>
                <a:gd name="connsiteX12" fmla="*/ 2299881 w 3525702"/>
                <a:gd name="connsiteY12" fmla="*/ 208230 h 235761"/>
                <a:gd name="connsiteX13" fmla="*/ 2628899 w 3525702"/>
                <a:gd name="connsiteY13" fmla="*/ 209683 h 235761"/>
                <a:gd name="connsiteX14" fmla="*/ 2731155 w 3525702"/>
                <a:gd name="connsiteY14" fmla="*/ 13502 h 235761"/>
                <a:gd name="connsiteX15" fmla="*/ 2853655 w 3525702"/>
                <a:gd name="connsiteY15" fmla="*/ 206778 h 235761"/>
                <a:gd name="connsiteX16" fmla="*/ 3203305 w 3525702"/>
                <a:gd name="connsiteY16" fmla="*/ 215107 h 235761"/>
                <a:gd name="connsiteX17" fmla="*/ 3291806 w 3525702"/>
                <a:gd name="connsiteY17" fmla="*/ 16278 h 235761"/>
                <a:gd name="connsiteX18" fmla="*/ 3373302 w 3525702"/>
                <a:gd name="connsiteY18" fmla="*/ 200029 h 235761"/>
                <a:gd name="connsiteX19" fmla="*/ 3525702 w 3525702"/>
                <a:gd name="connsiteY19" fmla="*/ 171454 h 235761"/>
                <a:gd name="connsiteX0" fmla="*/ 0 w 3525702"/>
                <a:gd name="connsiteY0" fmla="*/ 222112 h 233229"/>
                <a:gd name="connsiteX1" fmla="*/ 355201 w 3525702"/>
                <a:gd name="connsiteY1" fmla="*/ 219335 h 233229"/>
                <a:gd name="connsiteX2" fmla="*/ 439602 w 3525702"/>
                <a:gd name="connsiteY2" fmla="*/ 4 h 233229"/>
                <a:gd name="connsiteX3" fmla="*/ 540404 w 3525702"/>
                <a:gd name="connsiteY3" fmla="*/ 216559 h 233229"/>
                <a:gd name="connsiteX4" fmla="*/ 929477 w 3525702"/>
                <a:gd name="connsiteY4" fmla="*/ 196057 h 233229"/>
                <a:gd name="connsiteX5" fmla="*/ 1011102 w 3525702"/>
                <a:gd name="connsiteY5" fmla="*/ 4 h 233229"/>
                <a:gd name="connsiteX6" fmla="*/ 1087302 w 3525702"/>
                <a:gd name="connsiteY6" fmla="*/ 201481 h 233229"/>
                <a:gd name="connsiteX7" fmla="*/ 1528228 w 3525702"/>
                <a:gd name="connsiteY7" fmla="*/ 206906 h 233229"/>
                <a:gd name="connsiteX8" fmla="*/ 1620702 w 3525702"/>
                <a:gd name="connsiteY8" fmla="*/ 9529 h 233229"/>
                <a:gd name="connsiteX9" fmla="*/ 1717404 w 3525702"/>
                <a:gd name="connsiteY9" fmla="*/ 200157 h 233229"/>
                <a:gd name="connsiteX10" fmla="*/ 2094175 w 3525702"/>
                <a:gd name="connsiteY10" fmla="*/ 205582 h 233229"/>
                <a:gd name="connsiteX11" fmla="*/ 2184129 w 3525702"/>
                <a:gd name="connsiteY11" fmla="*/ 16278 h 233229"/>
                <a:gd name="connsiteX12" fmla="*/ 2299881 w 3525702"/>
                <a:gd name="connsiteY12" fmla="*/ 208230 h 233229"/>
                <a:gd name="connsiteX13" fmla="*/ 2628899 w 3525702"/>
                <a:gd name="connsiteY13" fmla="*/ 209683 h 233229"/>
                <a:gd name="connsiteX14" fmla="*/ 2731155 w 3525702"/>
                <a:gd name="connsiteY14" fmla="*/ 13502 h 233229"/>
                <a:gd name="connsiteX15" fmla="*/ 2853655 w 3525702"/>
                <a:gd name="connsiteY15" fmla="*/ 206778 h 233229"/>
                <a:gd name="connsiteX16" fmla="*/ 3203305 w 3525702"/>
                <a:gd name="connsiteY16" fmla="*/ 215107 h 233229"/>
                <a:gd name="connsiteX17" fmla="*/ 3291806 w 3525702"/>
                <a:gd name="connsiteY17" fmla="*/ 16278 h 233229"/>
                <a:gd name="connsiteX18" fmla="*/ 3373302 w 3525702"/>
                <a:gd name="connsiteY18" fmla="*/ 200029 h 233229"/>
                <a:gd name="connsiteX19" fmla="*/ 3525702 w 3525702"/>
                <a:gd name="connsiteY19" fmla="*/ 171454 h 233229"/>
                <a:gd name="connsiteX0" fmla="*/ 0 w 3525702"/>
                <a:gd name="connsiteY0" fmla="*/ 222112 h 233229"/>
                <a:gd name="connsiteX1" fmla="*/ 355201 w 3525702"/>
                <a:gd name="connsiteY1" fmla="*/ 219335 h 233229"/>
                <a:gd name="connsiteX2" fmla="*/ 439602 w 3525702"/>
                <a:gd name="connsiteY2" fmla="*/ 4 h 233229"/>
                <a:gd name="connsiteX3" fmla="*/ 540404 w 3525702"/>
                <a:gd name="connsiteY3" fmla="*/ 216559 h 233229"/>
                <a:gd name="connsiteX4" fmla="*/ 929477 w 3525702"/>
                <a:gd name="connsiteY4" fmla="*/ 196057 h 233229"/>
                <a:gd name="connsiteX5" fmla="*/ 1011102 w 3525702"/>
                <a:gd name="connsiteY5" fmla="*/ 4 h 233229"/>
                <a:gd name="connsiteX6" fmla="*/ 1087302 w 3525702"/>
                <a:gd name="connsiteY6" fmla="*/ 201481 h 233229"/>
                <a:gd name="connsiteX7" fmla="*/ 1528228 w 3525702"/>
                <a:gd name="connsiteY7" fmla="*/ 206906 h 233229"/>
                <a:gd name="connsiteX8" fmla="*/ 1620702 w 3525702"/>
                <a:gd name="connsiteY8" fmla="*/ 9529 h 233229"/>
                <a:gd name="connsiteX9" fmla="*/ 1717404 w 3525702"/>
                <a:gd name="connsiteY9" fmla="*/ 200157 h 233229"/>
                <a:gd name="connsiteX10" fmla="*/ 2094175 w 3525702"/>
                <a:gd name="connsiteY10" fmla="*/ 205582 h 233229"/>
                <a:gd name="connsiteX11" fmla="*/ 2184129 w 3525702"/>
                <a:gd name="connsiteY11" fmla="*/ 16278 h 233229"/>
                <a:gd name="connsiteX12" fmla="*/ 2299881 w 3525702"/>
                <a:gd name="connsiteY12" fmla="*/ 208230 h 233229"/>
                <a:gd name="connsiteX13" fmla="*/ 2628899 w 3525702"/>
                <a:gd name="connsiteY13" fmla="*/ 209683 h 233229"/>
                <a:gd name="connsiteX14" fmla="*/ 2731155 w 3525702"/>
                <a:gd name="connsiteY14" fmla="*/ 13502 h 233229"/>
                <a:gd name="connsiteX15" fmla="*/ 2853655 w 3525702"/>
                <a:gd name="connsiteY15" fmla="*/ 206778 h 233229"/>
                <a:gd name="connsiteX16" fmla="*/ 3203305 w 3525702"/>
                <a:gd name="connsiteY16" fmla="*/ 215107 h 233229"/>
                <a:gd name="connsiteX17" fmla="*/ 3291806 w 3525702"/>
                <a:gd name="connsiteY17" fmla="*/ 16278 h 233229"/>
                <a:gd name="connsiteX18" fmla="*/ 3373302 w 3525702"/>
                <a:gd name="connsiteY18" fmla="*/ 200029 h 233229"/>
                <a:gd name="connsiteX19" fmla="*/ 3525702 w 3525702"/>
                <a:gd name="connsiteY19" fmla="*/ 171454 h 233229"/>
                <a:gd name="connsiteX0" fmla="*/ 0 w 3525702"/>
                <a:gd name="connsiteY0" fmla="*/ 222112 h 233229"/>
                <a:gd name="connsiteX1" fmla="*/ 355201 w 3525702"/>
                <a:gd name="connsiteY1" fmla="*/ 219335 h 233229"/>
                <a:gd name="connsiteX2" fmla="*/ 439602 w 3525702"/>
                <a:gd name="connsiteY2" fmla="*/ 4 h 233229"/>
                <a:gd name="connsiteX3" fmla="*/ 540404 w 3525702"/>
                <a:gd name="connsiteY3" fmla="*/ 216559 h 233229"/>
                <a:gd name="connsiteX4" fmla="*/ 929477 w 3525702"/>
                <a:gd name="connsiteY4" fmla="*/ 196057 h 233229"/>
                <a:gd name="connsiteX5" fmla="*/ 1011102 w 3525702"/>
                <a:gd name="connsiteY5" fmla="*/ 4 h 233229"/>
                <a:gd name="connsiteX6" fmla="*/ 1087302 w 3525702"/>
                <a:gd name="connsiteY6" fmla="*/ 201481 h 233229"/>
                <a:gd name="connsiteX7" fmla="*/ 1528228 w 3525702"/>
                <a:gd name="connsiteY7" fmla="*/ 206906 h 233229"/>
                <a:gd name="connsiteX8" fmla="*/ 1620702 w 3525702"/>
                <a:gd name="connsiteY8" fmla="*/ 9529 h 233229"/>
                <a:gd name="connsiteX9" fmla="*/ 1717404 w 3525702"/>
                <a:gd name="connsiteY9" fmla="*/ 200157 h 233229"/>
                <a:gd name="connsiteX10" fmla="*/ 2094175 w 3525702"/>
                <a:gd name="connsiteY10" fmla="*/ 205582 h 233229"/>
                <a:gd name="connsiteX11" fmla="*/ 2184129 w 3525702"/>
                <a:gd name="connsiteY11" fmla="*/ 16278 h 233229"/>
                <a:gd name="connsiteX12" fmla="*/ 2299881 w 3525702"/>
                <a:gd name="connsiteY12" fmla="*/ 208230 h 233229"/>
                <a:gd name="connsiteX13" fmla="*/ 2628899 w 3525702"/>
                <a:gd name="connsiteY13" fmla="*/ 209683 h 233229"/>
                <a:gd name="connsiteX14" fmla="*/ 2731155 w 3525702"/>
                <a:gd name="connsiteY14" fmla="*/ 13502 h 233229"/>
                <a:gd name="connsiteX15" fmla="*/ 2853655 w 3525702"/>
                <a:gd name="connsiteY15" fmla="*/ 206778 h 233229"/>
                <a:gd name="connsiteX16" fmla="*/ 3203305 w 3525702"/>
                <a:gd name="connsiteY16" fmla="*/ 215107 h 233229"/>
                <a:gd name="connsiteX17" fmla="*/ 3291806 w 3525702"/>
                <a:gd name="connsiteY17" fmla="*/ 16278 h 233229"/>
                <a:gd name="connsiteX18" fmla="*/ 3373302 w 3525702"/>
                <a:gd name="connsiteY18" fmla="*/ 200029 h 233229"/>
                <a:gd name="connsiteX19" fmla="*/ 3525702 w 3525702"/>
                <a:gd name="connsiteY19" fmla="*/ 171454 h 233229"/>
                <a:gd name="connsiteX0" fmla="*/ 0 w 3591309"/>
                <a:gd name="connsiteY0" fmla="*/ 222112 h 233229"/>
                <a:gd name="connsiteX1" fmla="*/ 355201 w 3591309"/>
                <a:gd name="connsiteY1" fmla="*/ 219335 h 233229"/>
                <a:gd name="connsiteX2" fmla="*/ 439602 w 3591309"/>
                <a:gd name="connsiteY2" fmla="*/ 4 h 233229"/>
                <a:gd name="connsiteX3" fmla="*/ 540404 w 3591309"/>
                <a:gd name="connsiteY3" fmla="*/ 216559 h 233229"/>
                <a:gd name="connsiteX4" fmla="*/ 929477 w 3591309"/>
                <a:gd name="connsiteY4" fmla="*/ 196057 h 233229"/>
                <a:gd name="connsiteX5" fmla="*/ 1011102 w 3591309"/>
                <a:gd name="connsiteY5" fmla="*/ 4 h 233229"/>
                <a:gd name="connsiteX6" fmla="*/ 1087302 w 3591309"/>
                <a:gd name="connsiteY6" fmla="*/ 201481 h 233229"/>
                <a:gd name="connsiteX7" fmla="*/ 1528228 w 3591309"/>
                <a:gd name="connsiteY7" fmla="*/ 206906 h 233229"/>
                <a:gd name="connsiteX8" fmla="*/ 1620702 w 3591309"/>
                <a:gd name="connsiteY8" fmla="*/ 9529 h 233229"/>
                <a:gd name="connsiteX9" fmla="*/ 1717404 w 3591309"/>
                <a:gd name="connsiteY9" fmla="*/ 200157 h 233229"/>
                <a:gd name="connsiteX10" fmla="*/ 2094175 w 3591309"/>
                <a:gd name="connsiteY10" fmla="*/ 205582 h 233229"/>
                <a:gd name="connsiteX11" fmla="*/ 2184129 w 3591309"/>
                <a:gd name="connsiteY11" fmla="*/ 16278 h 233229"/>
                <a:gd name="connsiteX12" fmla="*/ 2299881 w 3591309"/>
                <a:gd name="connsiteY12" fmla="*/ 208230 h 233229"/>
                <a:gd name="connsiteX13" fmla="*/ 2628899 w 3591309"/>
                <a:gd name="connsiteY13" fmla="*/ 209683 h 233229"/>
                <a:gd name="connsiteX14" fmla="*/ 2731155 w 3591309"/>
                <a:gd name="connsiteY14" fmla="*/ 13502 h 233229"/>
                <a:gd name="connsiteX15" fmla="*/ 2853655 w 3591309"/>
                <a:gd name="connsiteY15" fmla="*/ 206778 h 233229"/>
                <a:gd name="connsiteX16" fmla="*/ 3203305 w 3591309"/>
                <a:gd name="connsiteY16" fmla="*/ 215107 h 233229"/>
                <a:gd name="connsiteX17" fmla="*/ 3291806 w 3591309"/>
                <a:gd name="connsiteY17" fmla="*/ 16278 h 233229"/>
                <a:gd name="connsiteX18" fmla="*/ 3373302 w 3591309"/>
                <a:gd name="connsiteY18" fmla="*/ 200029 h 233229"/>
                <a:gd name="connsiteX19" fmla="*/ 3591309 w 3591309"/>
                <a:gd name="connsiteY19" fmla="*/ 191956 h 233229"/>
                <a:gd name="connsiteX0" fmla="*/ 0 w 3591309"/>
                <a:gd name="connsiteY0" fmla="*/ 222112 h 233229"/>
                <a:gd name="connsiteX1" fmla="*/ 355201 w 3591309"/>
                <a:gd name="connsiteY1" fmla="*/ 219335 h 233229"/>
                <a:gd name="connsiteX2" fmla="*/ 439602 w 3591309"/>
                <a:gd name="connsiteY2" fmla="*/ 4 h 233229"/>
                <a:gd name="connsiteX3" fmla="*/ 540404 w 3591309"/>
                <a:gd name="connsiteY3" fmla="*/ 216559 h 233229"/>
                <a:gd name="connsiteX4" fmla="*/ 929477 w 3591309"/>
                <a:gd name="connsiteY4" fmla="*/ 196057 h 233229"/>
                <a:gd name="connsiteX5" fmla="*/ 1011102 w 3591309"/>
                <a:gd name="connsiteY5" fmla="*/ 4 h 233229"/>
                <a:gd name="connsiteX6" fmla="*/ 1087302 w 3591309"/>
                <a:gd name="connsiteY6" fmla="*/ 201481 h 233229"/>
                <a:gd name="connsiteX7" fmla="*/ 1528228 w 3591309"/>
                <a:gd name="connsiteY7" fmla="*/ 206906 h 233229"/>
                <a:gd name="connsiteX8" fmla="*/ 1620702 w 3591309"/>
                <a:gd name="connsiteY8" fmla="*/ 9529 h 233229"/>
                <a:gd name="connsiteX9" fmla="*/ 1717404 w 3591309"/>
                <a:gd name="connsiteY9" fmla="*/ 200157 h 233229"/>
                <a:gd name="connsiteX10" fmla="*/ 2094175 w 3591309"/>
                <a:gd name="connsiteY10" fmla="*/ 205582 h 233229"/>
                <a:gd name="connsiteX11" fmla="*/ 2184129 w 3591309"/>
                <a:gd name="connsiteY11" fmla="*/ 16278 h 233229"/>
                <a:gd name="connsiteX12" fmla="*/ 2299881 w 3591309"/>
                <a:gd name="connsiteY12" fmla="*/ 208230 h 233229"/>
                <a:gd name="connsiteX13" fmla="*/ 2628899 w 3591309"/>
                <a:gd name="connsiteY13" fmla="*/ 209683 h 233229"/>
                <a:gd name="connsiteX14" fmla="*/ 2731155 w 3591309"/>
                <a:gd name="connsiteY14" fmla="*/ 13502 h 233229"/>
                <a:gd name="connsiteX15" fmla="*/ 2853655 w 3591309"/>
                <a:gd name="connsiteY15" fmla="*/ 206778 h 233229"/>
                <a:gd name="connsiteX16" fmla="*/ 3203305 w 3591309"/>
                <a:gd name="connsiteY16" fmla="*/ 215107 h 233229"/>
                <a:gd name="connsiteX17" fmla="*/ 3291806 w 3591309"/>
                <a:gd name="connsiteY17" fmla="*/ 16278 h 233229"/>
                <a:gd name="connsiteX18" fmla="*/ 3373302 w 3591309"/>
                <a:gd name="connsiteY18" fmla="*/ 200029 h 233229"/>
                <a:gd name="connsiteX19" fmla="*/ 3591309 w 3591309"/>
                <a:gd name="connsiteY19" fmla="*/ 191956 h 233229"/>
                <a:gd name="connsiteX0" fmla="*/ 0 w 3595409"/>
                <a:gd name="connsiteY0" fmla="*/ 222112 h 233229"/>
                <a:gd name="connsiteX1" fmla="*/ 355201 w 3595409"/>
                <a:gd name="connsiteY1" fmla="*/ 219335 h 233229"/>
                <a:gd name="connsiteX2" fmla="*/ 439602 w 3595409"/>
                <a:gd name="connsiteY2" fmla="*/ 4 h 233229"/>
                <a:gd name="connsiteX3" fmla="*/ 540404 w 3595409"/>
                <a:gd name="connsiteY3" fmla="*/ 216559 h 233229"/>
                <a:gd name="connsiteX4" fmla="*/ 929477 w 3595409"/>
                <a:gd name="connsiteY4" fmla="*/ 196057 h 233229"/>
                <a:gd name="connsiteX5" fmla="*/ 1011102 w 3595409"/>
                <a:gd name="connsiteY5" fmla="*/ 4 h 233229"/>
                <a:gd name="connsiteX6" fmla="*/ 1087302 w 3595409"/>
                <a:gd name="connsiteY6" fmla="*/ 201481 h 233229"/>
                <a:gd name="connsiteX7" fmla="*/ 1528228 w 3595409"/>
                <a:gd name="connsiteY7" fmla="*/ 206906 h 233229"/>
                <a:gd name="connsiteX8" fmla="*/ 1620702 w 3595409"/>
                <a:gd name="connsiteY8" fmla="*/ 9529 h 233229"/>
                <a:gd name="connsiteX9" fmla="*/ 1717404 w 3595409"/>
                <a:gd name="connsiteY9" fmla="*/ 200157 h 233229"/>
                <a:gd name="connsiteX10" fmla="*/ 2094175 w 3595409"/>
                <a:gd name="connsiteY10" fmla="*/ 205582 h 233229"/>
                <a:gd name="connsiteX11" fmla="*/ 2184129 w 3595409"/>
                <a:gd name="connsiteY11" fmla="*/ 16278 h 233229"/>
                <a:gd name="connsiteX12" fmla="*/ 2299881 w 3595409"/>
                <a:gd name="connsiteY12" fmla="*/ 208230 h 233229"/>
                <a:gd name="connsiteX13" fmla="*/ 2628899 w 3595409"/>
                <a:gd name="connsiteY13" fmla="*/ 209683 h 233229"/>
                <a:gd name="connsiteX14" fmla="*/ 2731155 w 3595409"/>
                <a:gd name="connsiteY14" fmla="*/ 13502 h 233229"/>
                <a:gd name="connsiteX15" fmla="*/ 2853655 w 3595409"/>
                <a:gd name="connsiteY15" fmla="*/ 206778 h 233229"/>
                <a:gd name="connsiteX16" fmla="*/ 3203305 w 3595409"/>
                <a:gd name="connsiteY16" fmla="*/ 215107 h 233229"/>
                <a:gd name="connsiteX17" fmla="*/ 3291806 w 3595409"/>
                <a:gd name="connsiteY17" fmla="*/ 16278 h 233229"/>
                <a:gd name="connsiteX18" fmla="*/ 3373302 w 3595409"/>
                <a:gd name="connsiteY18" fmla="*/ 200029 h 233229"/>
                <a:gd name="connsiteX19" fmla="*/ 3595409 w 3595409"/>
                <a:gd name="connsiteY19" fmla="*/ 208358 h 233229"/>
                <a:gd name="connsiteX0" fmla="*/ 0 w 3595409"/>
                <a:gd name="connsiteY0" fmla="*/ 222112 h 235480"/>
                <a:gd name="connsiteX1" fmla="*/ 355201 w 3595409"/>
                <a:gd name="connsiteY1" fmla="*/ 219335 h 235480"/>
                <a:gd name="connsiteX2" fmla="*/ 439602 w 3595409"/>
                <a:gd name="connsiteY2" fmla="*/ 4 h 235480"/>
                <a:gd name="connsiteX3" fmla="*/ 540404 w 3595409"/>
                <a:gd name="connsiteY3" fmla="*/ 216559 h 235480"/>
                <a:gd name="connsiteX4" fmla="*/ 929477 w 3595409"/>
                <a:gd name="connsiteY4" fmla="*/ 196057 h 235480"/>
                <a:gd name="connsiteX5" fmla="*/ 1011102 w 3595409"/>
                <a:gd name="connsiteY5" fmla="*/ 4 h 235480"/>
                <a:gd name="connsiteX6" fmla="*/ 1087302 w 3595409"/>
                <a:gd name="connsiteY6" fmla="*/ 201481 h 235480"/>
                <a:gd name="connsiteX7" fmla="*/ 1528228 w 3595409"/>
                <a:gd name="connsiteY7" fmla="*/ 206906 h 235480"/>
                <a:gd name="connsiteX8" fmla="*/ 1620702 w 3595409"/>
                <a:gd name="connsiteY8" fmla="*/ 9529 h 235480"/>
                <a:gd name="connsiteX9" fmla="*/ 1717404 w 3595409"/>
                <a:gd name="connsiteY9" fmla="*/ 200157 h 235480"/>
                <a:gd name="connsiteX10" fmla="*/ 2094175 w 3595409"/>
                <a:gd name="connsiteY10" fmla="*/ 205582 h 235480"/>
                <a:gd name="connsiteX11" fmla="*/ 2184129 w 3595409"/>
                <a:gd name="connsiteY11" fmla="*/ 16278 h 235480"/>
                <a:gd name="connsiteX12" fmla="*/ 2299881 w 3595409"/>
                <a:gd name="connsiteY12" fmla="*/ 208230 h 235480"/>
                <a:gd name="connsiteX13" fmla="*/ 2628899 w 3595409"/>
                <a:gd name="connsiteY13" fmla="*/ 209683 h 235480"/>
                <a:gd name="connsiteX14" fmla="*/ 2731155 w 3595409"/>
                <a:gd name="connsiteY14" fmla="*/ 13502 h 235480"/>
                <a:gd name="connsiteX15" fmla="*/ 2853655 w 3595409"/>
                <a:gd name="connsiteY15" fmla="*/ 206778 h 235480"/>
                <a:gd name="connsiteX16" fmla="*/ 3203305 w 3595409"/>
                <a:gd name="connsiteY16" fmla="*/ 215107 h 235480"/>
                <a:gd name="connsiteX17" fmla="*/ 3320509 w 3595409"/>
                <a:gd name="connsiteY17" fmla="*/ 20378 h 235480"/>
                <a:gd name="connsiteX18" fmla="*/ 3373302 w 3595409"/>
                <a:gd name="connsiteY18" fmla="*/ 200029 h 235480"/>
                <a:gd name="connsiteX19" fmla="*/ 3595409 w 3595409"/>
                <a:gd name="connsiteY19" fmla="*/ 208358 h 235480"/>
                <a:gd name="connsiteX0" fmla="*/ 0 w 3595409"/>
                <a:gd name="connsiteY0" fmla="*/ 222110 h 235478"/>
                <a:gd name="connsiteX1" fmla="*/ 355201 w 3595409"/>
                <a:gd name="connsiteY1" fmla="*/ 219333 h 235478"/>
                <a:gd name="connsiteX2" fmla="*/ 439602 w 3595409"/>
                <a:gd name="connsiteY2" fmla="*/ 2 h 235478"/>
                <a:gd name="connsiteX3" fmla="*/ 540404 w 3595409"/>
                <a:gd name="connsiteY3" fmla="*/ 216557 h 235478"/>
                <a:gd name="connsiteX4" fmla="*/ 929477 w 3595409"/>
                <a:gd name="connsiteY4" fmla="*/ 196055 h 235478"/>
                <a:gd name="connsiteX5" fmla="*/ 1011102 w 3595409"/>
                <a:gd name="connsiteY5" fmla="*/ 2 h 235478"/>
                <a:gd name="connsiteX6" fmla="*/ 1136507 w 3595409"/>
                <a:gd name="connsiteY6" fmla="*/ 193278 h 235478"/>
                <a:gd name="connsiteX7" fmla="*/ 1528228 w 3595409"/>
                <a:gd name="connsiteY7" fmla="*/ 206904 h 235478"/>
                <a:gd name="connsiteX8" fmla="*/ 1620702 w 3595409"/>
                <a:gd name="connsiteY8" fmla="*/ 9527 h 235478"/>
                <a:gd name="connsiteX9" fmla="*/ 1717404 w 3595409"/>
                <a:gd name="connsiteY9" fmla="*/ 200155 h 235478"/>
                <a:gd name="connsiteX10" fmla="*/ 2094175 w 3595409"/>
                <a:gd name="connsiteY10" fmla="*/ 205580 h 235478"/>
                <a:gd name="connsiteX11" fmla="*/ 2184129 w 3595409"/>
                <a:gd name="connsiteY11" fmla="*/ 16276 h 235478"/>
                <a:gd name="connsiteX12" fmla="*/ 2299881 w 3595409"/>
                <a:gd name="connsiteY12" fmla="*/ 208228 h 235478"/>
                <a:gd name="connsiteX13" fmla="*/ 2628899 w 3595409"/>
                <a:gd name="connsiteY13" fmla="*/ 209681 h 235478"/>
                <a:gd name="connsiteX14" fmla="*/ 2731155 w 3595409"/>
                <a:gd name="connsiteY14" fmla="*/ 13500 h 235478"/>
                <a:gd name="connsiteX15" fmla="*/ 2853655 w 3595409"/>
                <a:gd name="connsiteY15" fmla="*/ 206776 h 235478"/>
                <a:gd name="connsiteX16" fmla="*/ 3203305 w 3595409"/>
                <a:gd name="connsiteY16" fmla="*/ 215105 h 235478"/>
                <a:gd name="connsiteX17" fmla="*/ 3320509 w 3595409"/>
                <a:gd name="connsiteY17" fmla="*/ 20376 h 235478"/>
                <a:gd name="connsiteX18" fmla="*/ 3373302 w 3595409"/>
                <a:gd name="connsiteY18" fmla="*/ 200027 h 235478"/>
                <a:gd name="connsiteX19" fmla="*/ 3595409 w 3595409"/>
                <a:gd name="connsiteY19" fmla="*/ 208356 h 235478"/>
                <a:gd name="connsiteX0" fmla="*/ 0 w 3595409"/>
                <a:gd name="connsiteY0" fmla="*/ 222109 h 235477"/>
                <a:gd name="connsiteX1" fmla="*/ 355201 w 3595409"/>
                <a:gd name="connsiteY1" fmla="*/ 219332 h 235477"/>
                <a:gd name="connsiteX2" fmla="*/ 439602 w 3595409"/>
                <a:gd name="connsiteY2" fmla="*/ 1 h 235477"/>
                <a:gd name="connsiteX3" fmla="*/ 540404 w 3595409"/>
                <a:gd name="connsiteY3" fmla="*/ 216556 h 235477"/>
                <a:gd name="connsiteX4" fmla="*/ 929477 w 3595409"/>
                <a:gd name="connsiteY4" fmla="*/ 196054 h 235477"/>
                <a:gd name="connsiteX5" fmla="*/ 1011102 w 3595409"/>
                <a:gd name="connsiteY5" fmla="*/ 1 h 235477"/>
                <a:gd name="connsiteX6" fmla="*/ 1136507 w 3595409"/>
                <a:gd name="connsiteY6" fmla="*/ 193277 h 235477"/>
                <a:gd name="connsiteX7" fmla="*/ 1528228 w 3595409"/>
                <a:gd name="connsiteY7" fmla="*/ 206903 h 235477"/>
                <a:gd name="connsiteX8" fmla="*/ 1620702 w 3595409"/>
                <a:gd name="connsiteY8" fmla="*/ 9526 h 235477"/>
                <a:gd name="connsiteX9" fmla="*/ 1717404 w 3595409"/>
                <a:gd name="connsiteY9" fmla="*/ 200154 h 235477"/>
                <a:gd name="connsiteX10" fmla="*/ 2094175 w 3595409"/>
                <a:gd name="connsiteY10" fmla="*/ 205579 h 235477"/>
                <a:gd name="connsiteX11" fmla="*/ 2184129 w 3595409"/>
                <a:gd name="connsiteY11" fmla="*/ 16275 h 235477"/>
                <a:gd name="connsiteX12" fmla="*/ 2299881 w 3595409"/>
                <a:gd name="connsiteY12" fmla="*/ 208227 h 235477"/>
                <a:gd name="connsiteX13" fmla="*/ 2628899 w 3595409"/>
                <a:gd name="connsiteY13" fmla="*/ 209680 h 235477"/>
                <a:gd name="connsiteX14" fmla="*/ 2731155 w 3595409"/>
                <a:gd name="connsiteY14" fmla="*/ 13499 h 235477"/>
                <a:gd name="connsiteX15" fmla="*/ 2853655 w 3595409"/>
                <a:gd name="connsiteY15" fmla="*/ 206775 h 235477"/>
                <a:gd name="connsiteX16" fmla="*/ 3203305 w 3595409"/>
                <a:gd name="connsiteY16" fmla="*/ 215104 h 235477"/>
                <a:gd name="connsiteX17" fmla="*/ 3320509 w 3595409"/>
                <a:gd name="connsiteY17" fmla="*/ 20375 h 235477"/>
                <a:gd name="connsiteX18" fmla="*/ 3373302 w 3595409"/>
                <a:gd name="connsiteY18" fmla="*/ 200026 h 235477"/>
                <a:gd name="connsiteX19" fmla="*/ 3595409 w 3595409"/>
                <a:gd name="connsiteY19" fmla="*/ 208355 h 235477"/>
                <a:gd name="connsiteX0" fmla="*/ 0 w 3595409"/>
                <a:gd name="connsiteY0" fmla="*/ 222155 h 235523"/>
                <a:gd name="connsiteX1" fmla="*/ 355201 w 3595409"/>
                <a:gd name="connsiteY1" fmla="*/ 219378 h 235523"/>
                <a:gd name="connsiteX2" fmla="*/ 439602 w 3595409"/>
                <a:gd name="connsiteY2" fmla="*/ 47 h 235523"/>
                <a:gd name="connsiteX3" fmla="*/ 540404 w 3595409"/>
                <a:gd name="connsiteY3" fmla="*/ 216602 h 235523"/>
                <a:gd name="connsiteX4" fmla="*/ 929477 w 3595409"/>
                <a:gd name="connsiteY4" fmla="*/ 196100 h 235523"/>
                <a:gd name="connsiteX5" fmla="*/ 1011102 w 3595409"/>
                <a:gd name="connsiteY5" fmla="*/ 47 h 235523"/>
                <a:gd name="connsiteX6" fmla="*/ 1124205 w 3595409"/>
                <a:gd name="connsiteY6" fmla="*/ 217926 h 235523"/>
                <a:gd name="connsiteX7" fmla="*/ 1528228 w 3595409"/>
                <a:gd name="connsiteY7" fmla="*/ 206949 h 235523"/>
                <a:gd name="connsiteX8" fmla="*/ 1620702 w 3595409"/>
                <a:gd name="connsiteY8" fmla="*/ 9572 h 235523"/>
                <a:gd name="connsiteX9" fmla="*/ 1717404 w 3595409"/>
                <a:gd name="connsiteY9" fmla="*/ 200200 h 235523"/>
                <a:gd name="connsiteX10" fmla="*/ 2094175 w 3595409"/>
                <a:gd name="connsiteY10" fmla="*/ 205625 h 235523"/>
                <a:gd name="connsiteX11" fmla="*/ 2184129 w 3595409"/>
                <a:gd name="connsiteY11" fmla="*/ 16321 h 235523"/>
                <a:gd name="connsiteX12" fmla="*/ 2299881 w 3595409"/>
                <a:gd name="connsiteY12" fmla="*/ 208273 h 235523"/>
                <a:gd name="connsiteX13" fmla="*/ 2628899 w 3595409"/>
                <a:gd name="connsiteY13" fmla="*/ 209726 h 235523"/>
                <a:gd name="connsiteX14" fmla="*/ 2731155 w 3595409"/>
                <a:gd name="connsiteY14" fmla="*/ 13545 h 235523"/>
                <a:gd name="connsiteX15" fmla="*/ 2853655 w 3595409"/>
                <a:gd name="connsiteY15" fmla="*/ 206821 h 235523"/>
                <a:gd name="connsiteX16" fmla="*/ 3203305 w 3595409"/>
                <a:gd name="connsiteY16" fmla="*/ 215150 h 235523"/>
                <a:gd name="connsiteX17" fmla="*/ 3320509 w 3595409"/>
                <a:gd name="connsiteY17" fmla="*/ 20421 h 235523"/>
                <a:gd name="connsiteX18" fmla="*/ 3373302 w 3595409"/>
                <a:gd name="connsiteY18" fmla="*/ 200072 h 235523"/>
                <a:gd name="connsiteX19" fmla="*/ 3595409 w 3595409"/>
                <a:gd name="connsiteY19" fmla="*/ 208401 h 235523"/>
                <a:gd name="connsiteX0" fmla="*/ 0 w 3595409"/>
                <a:gd name="connsiteY0" fmla="*/ 222111 h 235479"/>
                <a:gd name="connsiteX1" fmla="*/ 355201 w 3595409"/>
                <a:gd name="connsiteY1" fmla="*/ 219334 h 235479"/>
                <a:gd name="connsiteX2" fmla="*/ 439602 w 3595409"/>
                <a:gd name="connsiteY2" fmla="*/ 3 h 235479"/>
                <a:gd name="connsiteX3" fmla="*/ 540404 w 3595409"/>
                <a:gd name="connsiteY3" fmla="*/ 216558 h 235479"/>
                <a:gd name="connsiteX4" fmla="*/ 900774 w 3595409"/>
                <a:gd name="connsiteY4" fmla="*/ 212458 h 235479"/>
                <a:gd name="connsiteX5" fmla="*/ 1011102 w 3595409"/>
                <a:gd name="connsiteY5" fmla="*/ 3 h 235479"/>
                <a:gd name="connsiteX6" fmla="*/ 1124205 w 3595409"/>
                <a:gd name="connsiteY6" fmla="*/ 217882 h 235479"/>
                <a:gd name="connsiteX7" fmla="*/ 1528228 w 3595409"/>
                <a:gd name="connsiteY7" fmla="*/ 206905 h 235479"/>
                <a:gd name="connsiteX8" fmla="*/ 1620702 w 3595409"/>
                <a:gd name="connsiteY8" fmla="*/ 9528 h 235479"/>
                <a:gd name="connsiteX9" fmla="*/ 1717404 w 3595409"/>
                <a:gd name="connsiteY9" fmla="*/ 200156 h 235479"/>
                <a:gd name="connsiteX10" fmla="*/ 2094175 w 3595409"/>
                <a:gd name="connsiteY10" fmla="*/ 205581 h 235479"/>
                <a:gd name="connsiteX11" fmla="*/ 2184129 w 3595409"/>
                <a:gd name="connsiteY11" fmla="*/ 16277 h 235479"/>
                <a:gd name="connsiteX12" fmla="*/ 2299881 w 3595409"/>
                <a:gd name="connsiteY12" fmla="*/ 208229 h 235479"/>
                <a:gd name="connsiteX13" fmla="*/ 2628899 w 3595409"/>
                <a:gd name="connsiteY13" fmla="*/ 209682 h 235479"/>
                <a:gd name="connsiteX14" fmla="*/ 2731155 w 3595409"/>
                <a:gd name="connsiteY14" fmla="*/ 13501 h 235479"/>
                <a:gd name="connsiteX15" fmla="*/ 2853655 w 3595409"/>
                <a:gd name="connsiteY15" fmla="*/ 206777 h 235479"/>
                <a:gd name="connsiteX16" fmla="*/ 3203305 w 3595409"/>
                <a:gd name="connsiteY16" fmla="*/ 215106 h 235479"/>
                <a:gd name="connsiteX17" fmla="*/ 3320509 w 3595409"/>
                <a:gd name="connsiteY17" fmla="*/ 20377 h 235479"/>
                <a:gd name="connsiteX18" fmla="*/ 3373302 w 3595409"/>
                <a:gd name="connsiteY18" fmla="*/ 200028 h 235479"/>
                <a:gd name="connsiteX19" fmla="*/ 3595409 w 3595409"/>
                <a:gd name="connsiteY19" fmla="*/ 208357 h 235479"/>
                <a:gd name="connsiteX0" fmla="*/ 0 w 3595409"/>
                <a:gd name="connsiteY0" fmla="*/ 222111 h 235479"/>
                <a:gd name="connsiteX1" fmla="*/ 355201 w 3595409"/>
                <a:gd name="connsiteY1" fmla="*/ 219334 h 235479"/>
                <a:gd name="connsiteX2" fmla="*/ 439602 w 3595409"/>
                <a:gd name="connsiteY2" fmla="*/ 3 h 235479"/>
                <a:gd name="connsiteX3" fmla="*/ 540404 w 3595409"/>
                <a:gd name="connsiteY3" fmla="*/ 216558 h 235479"/>
                <a:gd name="connsiteX4" fmla="*/ 900774 w 3595409"/>
                <a:gd name="connsiteY4" fmla="*/ 212458 h 235479"/>
                <a:gd name="connsiteX5" fmla="*/ 1011102 w 3595409"/>
                <a:gd name="connsiteY5" fmla="*/ 3 h 235479"/>
                <a:gd name="connsiteX6" fmla="*/ 1124205 w 3595409"/>
                <a:gd name="connsiteY6" fmla="*/ 217882 h 235479"/>
                <a:gd name="connsiteX7" fmla="*/ 1528228 w 3595409"/>
                <a:gd name="connsiteY7" fmla="*/ 206905 h 235479"/>
                <a:gd name="connsiteX8" fmla="*/ 1620702 w 3595409"/>
                <a:gd name="connsiteY8" fmla="*/ 9528 h 235479"/>
                <a:gd name="connsiteX9" fmla="*/ 1717404 w 3595409"/>
                <a:gd name="connsiteY9" fmla="*/ 200156 h 235479"/>
                <a:gd name="connsiteX10" fmla="*/ 2094175 w 3595409"/>
                <a:gd name="connsiteY10" fmla="*/ 205581 h 235479"/>
                <a:gd name="connsiteX11" fmla="*/ 2184129 w 3595409"/>
                <a:gd name="connsiteY11" fmla="*/ 16277 h 235479"/>
                <a:gd name="connsiteX12" fmla="*/ 2299881 w 3595409"/>
                <a:gd name="connsiteY12" fmla="*/ 208229 h 235479"/>
                <a:gd name="connsiteX13" fmla="*/ 2628899 w 3595409"/>
                <a:gd name="connsiteY13" fmla="*/ 209682 h 235479"/>
                <a:gd name="connsiteX14" fmla="*/ 2731155 w 3595409"/>
                <a:gd name="connsiteY14" fmla="*/ 13501 h 235479"/>
                <a:gd name="connsiteX15" fmla="*/ 2853655 w 3595409"/>
                <a:gd name="connsiteY15" fmla="*/ 206777 h 235479"/>
                <a:gd name="connsiteX16" fmla="*/ 3203305 w 3595409"/>
                <a:gd name="connsiteY16" fmla="*/ 215106 h 235479"/>
                <a:gd name="connsiteX17" fmla="*/ 3320509 w 3595409"/>
                <a:gd name="connsiteY17" fmla="*/ 20377 h 235479"/>
                <a:gd name="connsiteX18" fmla="*/ 3373302 w 3595409"/>
                <a:gd name="connsiteY18" fmla="*/ 200028 h 235479"/>
                <a:gd name="connsiteX19" fmla="*/ 3595409 w 3595409"/>
                <a:gd name="connsiteY19" fmla="*/ 208357 h 235479"/>
                <a:gd name="connsiteX0" fmla="*/ 0 w 3595409"/>
                <a:gd name="connsiteY0" fmla="*/ 222111 h 235479"/>
                <a:gd name="connsiteX1" fmla="*/ 355201 w 3595409"/>
                <a:gd name="connsiteY1" fmla="*/ 219334 h 235479"/>
                <a:gd name="connsiteX2" fmla="*/ 439602 w 3595409"/>
                <a:gd name="connsiteY2" fmla="*/ 3 h 235479"/>
                <a:gd name="connsiteX3" fmla="*/ 540404 w 3595409"/>
                <a:gd name="connsiteY3" fmla="*/ 216558 h 235479"/>
                <a:gd name="connsiteX4" fmla="*/ 900774 w 3595409"/>
                <a:gd name="connsiteY4" fmla="*/ 212458 h 235479"/>
                <a:gd name="connsiteX5" fmla="*/ 1011102 w 3595409"/>
                <a:gd name="connsiteY5" fmla="*/ 3 h 235479"/>
                <a:gd name="connsiteX6" fmla="*/ 1124205 w 3595409"/>
                <a:gd name="connsiteY6" fmla="*/ 217882 h 235479"/>
                <a:gd name="connsiteX7" fmla="*/ 1528228 w 3595409"/>
                <a:gd name="connsiteY7" fmla="*/ 206905 h 235479"/>
                <a:gd name="connsiteX8" fmla="*/ 1620702 w 3595409"/>
                <a:gd name="connsiteY8" fmla="*/ 9528 h 235479"/>
                <a:gd name="connsiteX9" fmla="*/ 1717404 w 3595409"/>
                <a:gd name="connsiteY9" fmla="*/ 200156 h 235479"/>
                <a:gd name="connsiteX10" fmla="*/ 2094175 w 3595409"/>
                <a:gd name="connsiteY10" fmla="*/ 205581 h 235479"/>
                <a:gd name="connsiteX11" fmla="*/ 2184129 w 3595409"/>
                <a:gd name="connsiteY11" fmla="*/ 16277 h 235479"/>
                <a:gd name="connsiteX12" fmla="*/ 2299881 w 3595409"/>
                <a:gd name="connsiteY12" fmla="*/ 208229 h 235479"/>
                <a:gd name="connsiteX13" fmla="*/ 2628899 w 3595409"/>
                <a:gd name="connsiteY13" fmla="*/ 209682 h 235479"/>
                <a:gd name="connsiteX14" fmla="*/ 2731155 w 3595409"/>
                <a:gd name="connsiteY14" fmla="*/ 13501 h 235479"/>
                <a:gd name="connsiteX15" fmla="*/ 2853655 w 3595409"/>
                <a:gd name="connsiteY15" fmla="*/ 206777 h 235479"/>
                <a:gd name="connsiteX16" fmla="*/ 3203305 w 3595409"/>
                <a:gd name="connsiteY16" fmla="*/ 215106 h 235479"/>
                <a:gd name="connsiteX17" fmla="*/ 3320509 w 3595409"/>
                <a:gd name="connsiteY17" fmla="*/ 20377 h 235479"/>
                <a:gd name="connsiteX18" fmla="*/ 3373302 w 3595409"/>
                <a:gd name="connsiteY18" fmla="*/ 200028 h 235479"/>
                <a:gd name="connsiteX19" fmla="*/ 3595409 w 3595409"/>
                <a:gd name="connsiteY19" fmla="*/ 208357 h 235479"/>
                <a:gd name="connsiteX0" fmla="*/ 0 w 3595409"/>
                <a:gd name="connsiteY0" fmla="*/ 222111 h 230372"/>
                <a:gd name="connsiteX1" fmla="*/ 355201 w 3595409"/>
                <a:gd name="connsiteY1" fmla="*/ 219334 h 230372"/>
                <a:gd name="connsiteX2" fmla="*/ 439602 w 3595409"/>
                <a:gd name="connsiteY2" fmla="*/ 3 h 230372"/>
                <a:gd name="connsiteX3" fmla="*/ 540404 w 3595409"/>
                <a:gd name="connsiteY3" fmla="*/ 216558 h 230372"/>
                <a:gd name="connsiteX4" fmla="*/ 900774 w 3595409"/>
                <a:gd name="connsiteY4" fmla="*/ 212458 h 230372"/>
                <a:gd name="connsiteX5" fmla="*/ 1011102 w 3595409"/>
                <a:gd name="connsiteY5" fmla="*/ 3 h 230372"/>
                <a:gd name="connsiteX6" fmla="*/ 1124205 w 3595409"/>
                <a:gd name="connsiteY6" fmla="*/ 217882 h 230372"/>
                <a:gd name="connsiteX7" fmla="*/ 1528228 w 3595409"/>
                <a:gd name="connsiteY7" fmla="*/ 206905 h 230372"/>
                <a:gd name="connsiteX8" fmla="*/ 1620702 w 3595409"/>
                <a:gd name="connsiteY8" fmla="*/ 9528 h 230372"/>
                <a:gd name="connsiteX9" fmla="*/ 1717404 w 3595409"/>
                <a:gd name="connsiteY9" fmla="*/ 200156 h 230372"/>
                <a:gd name="connsiteX10" fmla="*/ 2094175 w 3595409"/>
                <a:gd name="connsiteY10" fmla="*/ 205581 h 230372"/>
                <a:gd name="connsiteX11" fmla="*/ 2184129 w 3595409"/>
                <a:gd name="connsiteY11" fmla="*/ 16277 h 230372"/>
                <a:gd name="connsiteX12" fmla="*/ 2299881 w 3595409"/>
                <a:gd name="connsiteY12" fmla="*/ 208229 h 230372"/>
                <a:gd name="connsiteX13" fmla="*/ 2628899 w 3595409"/>
                <a:gd name="connsiteY13" fmla="*/ 209682 h 230372"/>
                <a:gd name="connsiteX14" fmla="*/ 2731155 w 3595409"/>
                <a:gd name="connsiteY14" fmla="*/ 13501 h 230372"/>
                <a:gd name="connsiteX15" fmla="*/ 2853655 w 3595409"/>
                <a:gd name="connsiteY15" fmla="*/ 206777 h 230372"/>
                <a:gd name="connsiteX16" fmla="*/ 3203305 w 3595409"/>
                <a:gd name="connsiteY16" fmla="*/ 215106 h 230372"/>
                <a:gd name="connsiteX17" fmla="*/ 3320509 w 3595409"/>
                <a:gd name="connsiteY17" fmla="*/ 20377 h 230372"/>
                <a:gd name="connsiteX18" fmla="*/ 3373302 w 3595409"/>
                <a:gd name="connsiteY18" fmla="*/ 200028 h 230372"/>
                <a:gd name="connsiteX19" fmla="*/ 3595409 w 3595409"/>
                <a:gd name="connsiteY19" fmla="*/ 208357 h 230372"/>
                <a:gd name="connsiteX0" fmla="*/ 0 w 3595409"/>
                <a:gd name="connsiteY0" fmla="*/ 222111 h 235199"/>
                <a:gd name="connsiteX1" fmla="*/ 355201 w 3595409"/>
                <a:gd name="connsiteY1" fmla="*/ 219334 h 235199"/>
                <a:gd name="connsiteX2" fmla="*/ 439602 w 3595409"/>
                <a:gd name="connsiteY2" fmla="*/ 3 h 235199"/>
                <a:gd name="connsiteX3" fmla="*/ 540404 w 3595409"/>
                <a:gd name="connsiteY3" fmla="*/ 216558 h 235199"/>
                <a:gd name="connsiteX4" fmla="*/ 900774 w 3595409"/>
                <a:gd name="connsiteY4" fmla="*/ 212458 h 235199"/>
                <a:gd name="connsiteX5" fmla="*/ 1011102 w 3595409"/>
                <a:gd name="connsiteY5" fmla="*/ 3 h 235199"/>
                <a:gd name="connsiteX6" fmla="*/ 1124205 w 3595409"/>
                <a:gd name="connsiteY6" fmla="*/ 217882 h 235199"/>
                <a:gd name="connsiteX7" fmla="*/ 1528228 w 3595409"/>
                <a:gd name="connsiteY7" fmla="*/ 206905 h 235199"/>
                <a:gd name="connsiteX8" fmla="*/ 1620702 w 3595409"/>
                <a:gd name="connsiteY8" fmla="*/ 9528 h 235199"/>
                <a:gd name="connsiteX9" fmla="*/ 1717404 w 3595409"/>
                <a:gd name="connsiteY9" fmla="*/ 200156 h 235199"/>
                <a:gd name="connsiteX10" fmla="*/ 2094175 w 3595409"/>
                <a:gd name="connsiteY10" fmla="*/ 205581 h 235199"/>
                <a:gd name="connsiteX11" fmla="*/ 2184129 w 3595409"/>
                <a:gd name="connsiteY11" fmla="*/ 16277 h 235199"/>
                <a:gd name="connsiteX12" fmla="*/ 2299881 w 3595409"/>
                <a:gd name="connsiteY12" fmla="*/ 208229 h 235199"/>
                <a:gd name="connsiteX13" fmla="*/ 2628899 w 3595409"/>
                <a:gd name="connsiteY13" fmla="*/ 209682 h 235199"/>
                <a:gd name="connsiteX14" fmla="*/ 2731155 w 3595409"/>
                <a:gd name="connsiteY14" fmla="*/ 13501 h 235199"/>
                <a:gd name="connsiteX15" fmla="*/ 2853655 w 3595409"/>
                <a:gd name="connsiteY15" fmla="*/ 206777 h 235199"/>
                <a:gd name="connsiteX16" fmla="*/ 3203305 w 3595409"/>
                <a:gd name="connsiteY16" fmla="*/ 215106 h 235199"/>
                <a:gd name="connsiteX17" fmla="*/ 3291806 w 3595409"/>
                <a:gd name="connsiteY17" fmla="*/ 24477 h 235199"/>
                <a:gd name="connsiteX18" fmla="*/ 3373302 w 3595409"/>
                <a:gd name="connsiteY18" fmla="*/ 200028 h 235199"/>
                <a:gd name="connsiteX19" fmla="*/ 3595409 w 3595409"/>
                <a:gd name="connsiteY19" fmla="*/ 208357 h 235199"/>
                <a:gd name="connsiteX0" fmla="*/ 0 w 3595409"/>
                <a:gd name="connsiteY0" fmla="*/ 222111 h 235199"/>
                <a:gd name="connsiteX1" fmla="*/ 355201 w 3595409"/>
                <a:gd name="connsiteY1" fmla="*/ 219334 h 235199"/>
                <a:gd name="connsiteX2" fmla="*/ 439602 w 3595409"/>
                <a:gd name="connsiteY2" fmla="*/ 3 h 235199"/>
                <a:gd name="connsiteX3" fmla="*/ 540404 w 3595409"/>
                <a:gd name="connsiteY3" fmla="*/ 216558 h 235199"/>
                <a:gd name="connsiteX4" fmla="*/ 900774 w 3595409"/>
                <a:gd name="connsiteY4" fmla="*/ 212458 h 235199"/>
                <a:gd name="connsiteX5" fmla="*/ 1011102 w 3595409"/>
                <a:gd name="connsiteY5" fmla="*/ 3 h 235199"/>
                <a:gd name="connsiteX6" fmla="*/ 1124205 w 3595409"/>
                <a:gd name="connsiteY6" fmla="*/ 217882 h 235199"/>
                <a:gd name="connsiteX7" fmla="*/ 1528228 w 3595409"/>
                <a:gd name="connsiteY7" fmla="*/ 206905 h 235199"/>
                <a:gd name="connsiteX8" fmla="*/ 1620702 w 3595409"/>
                <a:gd name="connsiteY8" fmla="*/ 9528 h 235199"/>
                <a:gd name="connsiteX9" fmla="*/ 1717404 w 3595409"/>
                <a:gd name="connsiteY9" fmla="*/ 200156 h 235199"/>
                <a:gd name="connsiteX10" fmla="*/ 2094175 w 3595409"/>
                <a:gd name="connsiteY10" fmla="*/ 205581 h 235199"/>
                <a:gd name="connsiteX11" fmla="*/ 2184129 w 3595409"/>
                <a:gd name="connsiteY11" fmla="*/ 16277 h 235199"/>
                <a:gd name="connsiteX12" fmla="*/ 2299881 w 3595409"/>
                <a:gd name="connsiteY12" fmla="*/ 208229 h 235199"/>
                <a:gd name="connsiteX13" fmla="*/ 2628899 w 3595409"/>
                <a:gd name="connsiteY13" fmla="*/ 209682 h 235199"/>
                <a:gd name="connsiteX14" fmla="*/ 2731155 w 3595409"/>
                <a:gd name="connsiteY14" fmla="*/ 13501 h 235199"/>
                <a:gd name="connsiteX15" fmla="*/ 2853655 w 3595409"/>
                <a:gd name="connsiteY15" fmla="*/ 206777 h 235199"/>
                <a:gd name="connsiteX16" fmla="*/ 3203305 w 3595409"/>
                <a:gd name="connsiteY16" fmla="*/ 215106 h 235199"/>
                <a:gd name="connsiteX17" fmla="*/ 3291806 w 3595409"/>
                <a:gd name="connsiteY17" fmla="*/ 24477 h 235199"/>
                <a:gd name="connsiteX18" fmla="*/ 3373302 w 3595409"/>
                <a:gd name="connsiteY18" fmla="*/ 200028 h 235199"/>
                <a:gd name="connsiteX19" fmla="*/ 3595409 w 3595409"/>
                <a:gd name="connsiteY19" fmla="*/ 208357 h 235199"/>
                <a:gd name="connsiteX0" fmla="*/ 0 w 3595409"/>
                <a:gd name="connsiteY0" fmla="*/ 222111 h 230372"/>
                <a:gd name="connsiteX1" fmla="*/ 355201 w 3595409"/>
                <a:gd name="connsiteY1" fmla="*/ 219334 h 230372"/>
                <a:gd name="connsiteX2" fmla="*/ 439602 w 3595409"/>
                <a:gd name="connsiteY2" fmla="*/ 3 h 230372"/>
                <a:gd name="connsiteX3" fmla="*/ 540404 w 3595409"/>
                <a:gd name="connsiteY3" fmla="*/ 216558 h 230372"/>
                <a:gd name="connsiteX4" fmla="*/ 900774 w 3595409"/>
                <a:gd name="connsiteY4" fmla="*/ 212458 h 230372"/>
                <a:gd name="connsiteX5" fmla="*/ 1011102 w 3595409"/>
                <a:gd name="connsiteY5" fmla="*/ 3 h 230372"/>
                <a:gd name="connsiteX6" fmla="*/ 1124205 w 3595409"/>
                <a:gd name="connsiteY6" fmla="*/ 217882 h 230372"/>
                <a:gd name="connsiteX7" fmla="*/ 1528228 w 3595409"/>
                <a:gd name="connsiteY7" fmla="*/ 206905 h 230372"/>
                <a:gd name="connsiteX8" fmla="*/ 1620702 w 3595409"/>
                <a:gd name="connsiteY8" fmla="*/ 9528 h 230372"/>
                <a:gd name="connsiteX9" fmla="*/ 1717404 w 3595409"/>
                <a:gd name="connsiteY9" fmla="*/ 200156 h 230372"/>
                <a:gd name="connsiteX10" fmla="*/ 2094175 w 3595409"/>
                <a:gd name="connsiteY10" fmla="*/ 205581 h 230372"/>
                <a:gd name="connsiteX11" fmla="*/ 2184129 w 3595409"/>
                <a:gd name="connsiteY11" fmla="*/ 16277 h 230372"/>
                <a:gd name="connsiteX12" fmla="*/ 2299881 w 3595409"/>
                <a:gd name="connsiteY12" fmla="*/ 208229 h 230372"/>
                <a:gd name="connsiteX13" fmla="*/ 2628899 w 3595409"/>
                <a:gd name="connsiteY13" fmla="*/ 209682 h 230372"/>
                <a:gd name="connsiteX14" fmla="*/ 2731155 w 3595409"/>
                <a:gd name="connsiteY14" fmla="*/ 13501 h 230372"/>
                <a:gd name="connsiteX15" fmla="*/ 2853655 w 3595409"/>
                <a:gd name="connsiteY15" fmla="*/ 206777 h 230372"/>
                <a:gd name="connsiteX16" fmla="*/ 3203305 w 3595409"/>
                <a:gd name="connsiteY16" fmla="*/ 215106 h 230372"/>
                <a:gd name="connsiteX17" fmla="*/ 3291806 w 3595409"/>
                <a:gd name="connsiteY17" fmla="*/ 24477 h 230372"/>
                <a:gd name="connsiteX18" fmla="*/ 3373302 w 3595409"/>
                <a:gd name="connsiteY18" fmla="*/ 200028 h 230372"/>
                <a:gd name="connsiteX19" fmla="*/ 3595409 w 3595409"/>
                <a:gd name="connsiteY19" fmla="*/ 208357 h 230372"/>
                <a:gd name="connsiteX0" fmla="*/ 0 w 3595409"/>
                <a:gd name="connsiteY0" fmla="*/ 222111 h 230372"/>
                <a:gd name="connsiteX1" fmla="*/ 355201 w 3595409"/>
                <a:gd name="connsiteY1" fmla="*/ 219334 h 230372"/>
                <a:gd name="connsiteX2" fmla="*/ 439602 w 3595409"/>
                <a:gd name="connsiteY2" fmla="*/ 3 h 230372"/>
                <a:gd name="connsiteX3" fmla="*/ 540404 w 3595409"/>
                <a:gd name="connsiteY3" fmla="*/ 216558 h 230372"/>
                <a:gd name="connsiteX4" fmla="*/ 900774 w 3595409"/>
                <a:gd name="connsiteY4" fmla="*/ 212458 h 230372"/>
                <a:gd name="connsiteX5" fmla="*/ 1011102 w 3595409"/>
                <a:gd name="connsiteY5" fmla="*/ 3 h 230372"/>
                <a:gd name="connsiteX6" fmla="*/ 1124205 w 3595409"/>
                <a:gd name="connsiteY6" fmla="*/ 217882 h 230372"/>
                <a:gd name="connsiteX7" fmla="*/ 1528228 w 3595409"/>
                <a:gd name="connsiteY7" fmla="*/ 206905 h 230372"/>
                <a:gd name="connsiteX8" fmla="*/ 1620702 w 3595409"/>
                <a:gd name="connsiteY8" fmla="*/ 9528 h 230372"/>
                <a:gd name="connsiteX9" fmla="*/ 1717404 w 3595409"/>
                <a:gd name="connsiteY9" fmla="*/ 200156 h 230372"/>
                <a:gd name="connsiteX10" fmla="*/ 2094175 w 3595409"/>
                <a:gd name="connsiteY10" fmla="*/ 205581 h 230372"/>
                <a:gd name="connsiteX11" fmla="*/ 2184129 w 3595409"/>
                <a:gd name="connsiteY11" fmla="*/ 16277 h 230372"/>
                <a:gd name="connsiteX12" fmla="*/ 2299881 w 3595409"/>
                <a:gd name="connsiteY12" fmla="*/ 208229 h 230372"/>
                <a:gd name="connsiteX13" fmla="*/ 2628899 w 3595409"/>
                <a:gd name="connsiteY13" fmla="*/ 209682 h 230372"/>
                <a:gd name="connsiteX14" fmla="*/ 2731155 w 3595409"/>
                <a:gd name="connsiteY14" fmla="*/ 13501 h 230372"/>
                <a:gd name="connsiteX15" fmla="*/ 2853655 w 3595409"/>
                <a:gd name="connsiteY15" fmla="*/ 206777 h 230372"/>
                <a:gd name="connsiteX16" fmla="*/ 3203305 w 3595409"/>
                <a:gd name="connsiteY16" fmla="*/ 215106 h 230372"/>
                <a:gd name="connsiteX17" fmla="*/ 3291806 w 3595409"/>
                <a:gd name="connsiteY17" fmla="*/ 24477 h 230372"/>
                <a:gd name="connsiteX18" fmla="*/ 3373302 w 3595409"/>
                <a:gd name="connsiteY18" fmla="*/ 200028 h 230372"/>
                <a:gd name="connsiteX19" fmla="*/ 3595409 w 3595409"/>
                <a:gd name="connsiteY19" fmla="*/ 208357 h 230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95409" h="230372">
                  <a:moveTo>
                    <a:pt x="0" y="222111"/>
                  </a:moveTo>
                  <a:cubicBezTo>
                    <a:pt x="152927" y="219071"/>
                    <a:pt x="277834" y="219448"/>
                    <a:pt x="355201" y="219334"/>
                  </a:cubicBezTo>
                  <a:cubicBezTo>
                    <a:pt x="432568" y="219220"/>
                    <a:pt x="408735" y="466"/>
                    <a:pt x="439602" y="3"/>
                  </a:cubicBezTo>
                  <a:cubicBezTo>
                    <a:pt x="470469" y="-460"/>
                    <a:pt x="463542" y="181149"/>
                    <a:pt x="540404" y="216558"/>
                  </a:cubicBezTo>
                  <a:cubicBezTo>
                    <a:pt x="617266" y="251967"/>
                    <a:pt x="801822" y="207546"/>
                    <a:pt x="900774" y="212458"/>
                  </a:cubicBezTo>
                  <a:cubicBezTo>
                    <a:pt x="999726" y="217370"/>
                    <a:pt x="973864" y="-901"/>
                    <a:pt x="1011102" y="3"/>
                  </a:cubicBezTo>
                  <a:cubicBezTo>
                    <a:pt x="1048341" y="907"/>
                    <a:pt x="1042118" y="212101"/>
                    <a:pt x="1124205" y="217882"/>
                  </a:cubicBezTo>
                  <a:cubicBezTo>
                    <a:pt x="1206292" y="223663"/>
                    <a:pt x="1445479" y="241631"/>
                    <a:pt x="1528228" y="206905"/>
                  </a:cubicBezTo>
                  <a:cubicBezTo>
                    <a:pt x="1610978" y="172179"/>
                    <a:pt x="1589173" y="10653"/>
                    <a:pt x="1620702" y="9528"/>
                  </a:cubicBezTo>
                  <a:cubicBezTo>
                    <a:pt x="1652231" y="8403"/>
                    <a:pt x="1638492" y="167481"/>
                    <a:pt x="1717404" y="200156"/>
                  </a:cubicBezTo>
                  <a:cubicBezTo>
                    <a:pt x="1796316" y="232831"/>
                    <a:pt x="1995884" y="203423"/>
                    <a:pt x="2094175" y="205581"/>
                  </a:cubicBezTo>
                  <a:cubicBezTo>
                    <a:pt x="2192466" y="207739"/>
                    <a:pt x="2149845" y="15836"/>
                    <a:pt x="2184129" y="16277"/>
                  </a:cubicBezTo>
                  <a:cubicBezTo>
                    <a:pt x="2218413" y="16718"/>
                    <a:pt x="2205251" y="204698"/>
                    <a:pt x="2299881" y="208229"/>
                  </a:cubicBezTo>
                  <a:cubicBezTo>
                    <a:pt x="2394511" y="211760"/>
                    <a:pt x="2552920" y="205233"/>
                    <a:pt x="2628899" y="209682"/>
                  </a:cubicBezTo>
                  <a:cubicBezTo>
                    <a:pt x="2704878" y="214131"/>
                    <a:pt x="2693696" y="13985"/>
                    <a:pt x="2731155" y="13501"/>
                  </a:cubicBezTo>
                  <a:cubicBezTo>
                    <a:pt x="2768614" y="13017"/>
                    <a:pt x="2746260" y="205980"/>
                    <a:pt x="2853655" y="206777"/>
                  </a:cubicBezTo>
                  <a:cubicBezTo>
                    <a:pt x="2961050" y="207574"/>
                    <a:pt x="3126179" y="212686"/>
                    <a:pt x="3203305" y="215106"/>
                  </a:cubicBezTo>
                  <a:cubicBezTo>
                    <a:pt x="3280431" y="217526"/>
                    <a:pt x="3263473" y="26990"/>
                    <a:pt x="3291806" y="24477"/>
                  </a:cubicBezTo>
                  <a:cubicBezTo>
                    <a:pt x="3320139" y="21964"/>
                    <a:pt x="3347305" y="198084"/>
                    <a:pt x="3373302" y="200028"/>
                  </a:cubicBezTo>
                  <a:cubicBezTo>
                    <a:pt x="3399299" y="201972"/>
                    <a:pt x="3525032" y="218148"/>
                    <a:pt x="3595409" y="208357"/>
                  </a:cubicBezTo>
                </a:path>
              </a:pathLst>
            </a:custGeom>
            <a:noFill/>
            <a:ln w="28575">
              <a:solidFill>
                <a:schemeClr val="accent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4629150" y="5366781"/>
              <a:ext cx="3595409" cy="230372"/>
            </a:xfrm>
            <a:custGeom>
              <a:avLst/>
              <a:gdLst>
                <a:gd name="connsiteX0" fmla="*/ 0 w 3505200"/>
                <a:gd name="connsiteY0" fmla="*/ 152413 h 230119"/>
                <a:gd name="connsiteX1" fmla="*/ 342900 w 3505200"/>
                <a:gd name="connsiteY1" fmla="*/ 161938 h 230119"/>
                <a:gd name="connsiteX2" fmla="*/ 419100 w 3505200"/>
                <a:gd name="connsiteY2" fmla="*/ 13 h 230119"/>
                <a:gd name="connsiteX3" fmla="*/ 495300 w 3505200"/>
                <a:gd name="connsiteY3" fmla="*/ 171463 h 230119"/>
                <a:gd name="connsiteX4" fmla="*/ 904875 w 3505200"/>
                <a:gd name="connsiteY4" fmla="*/ 171463 h 230119"/>
                <a:gd name="connsiteX5" fmla="*/ 990600 w 3505200"/>
                <a:gd name="connsiteY5" fmla="*/ 13 h 230119"/>
                <a:gd name="connsiteX6" fmla="*/ 1066800 w 3505200"/>
                <a:gd name="connsiteY6" fmla="*/ 180988 h 230119"/>
                <a:gd name="connsiteX7" fmla="*/ 1495425 w 3505200"/>
                <a:gd name="connsiteY7" fmla="*/ 190513 h 230119"/>
                <a:gd name="connsiteX8" fmla="*/ 1600200 w 3505200"/>
                <a:gd name="connsiteY8" fmla="*/ 9538 h 230119"/>
                <a:gd name="connsiteX9" fmla="*/ 1676400 w 3505200"/>
                <a:gd name="connsiteY9" fmla="*/ 171463 h 230119"/>
                <a:gd name="connsiteX10" fmla="*/ 2085975 w 3505200"/>
                <a:gd name="connsiteY10" fmla="*/ 180988 h 230119"/>
                <a:gd name="connsiteX11" fmla="*/ 2143125 w 3505200"/>
                <a:gd name="connsiteY11" fmla="*/ 28588 h 230119"/>
                <a:gd name="connsiteX12" fmla="*/ 2238375 w 3505200"/>
                <a:gd name="connsiteY12" fmla="*/ 200038 h 230119"/>
                <a:gd name="connsiteX13" fmla="*/ 2628900 w 3505200"/>
                <a:gd name="connsiteY13" fmla="*/ 180988 h 230119"/>
                <a:gd name="connsiteX14" fmla="*/ 2686050 w 3505200"/>
                <a:gd name="connsiteY14" fmla="*/ 38113 h 230119"/>
                <a:gd name="connsiteX15" fmla="*/ 2800350 w 3505200"/>
                <a:gd name="connsiteY15" fmla="*/ 219088 h 230119"/>
                <a:gd name="connsiteX16" fmla="*/ 3162300 w 3505200"/>
                <a:gd name="connsiteY16" fmla="*/ 190513 h 230119"/>
                <a:gd name="connsiteX17" fmla="*/ 3238500 w 3505200"/>
                <a:gd name="connsiteY17" fmla="*/ 28588 h 230119"/>
                <a:gd name="connsiteX18" fmla="*/ 3352800 w 3505200"/>
                <a:gd name="connsiteY18" fmla="*/ 200038 h 230119"/>
                <a:gd name="connsiteX19" fmla="*/ 3505200 w 3505200"/>
                <a:gd name="connsiteY19" fmla="*/ 171463 h 230119"/>
                <a:gd name="connsiteX0" fmla="*/ 0 w 3505200"/>
                <a:gd name="connsiteY0" fmla="*/ 152413 h 230119"/>
                <a:gd name="connsiteX1" fmla="*/ 342900 w 3505200"/>
                <a:gd name="connsiteY1" fmla="*/ 161938 h 230119"/>
                <a:gd name="connsiteX2" fmla="*/ 419100 w 3505200"/>
                <a:gd name="connsiteY2" fmla="*/ 13 h 230119"/>
                <a:gd name="connsiteX3" fmla="*/ 495300 w 3505200"/>
                <a:gd name="connsiteY3" fmla="*/ 171463 h 230119"/>
                <a:gd name="connsiteX4" fmla="*/ 904875 w 3505200"/>
                <a:gd name="connsiteY4" fmla="*/ 171463 h 230119"/>
                <a:gd name="connsiteX5" fmla="*/ 990600 w 3505200"/>
                <a:gd name="connsiteY5" fmla="*/ 13 h 230119"/>
                <a:gd name="connsiteX6" fmla="*/ 1066800 w 3505200"/>
                <a:gd name="connsiteY6" fmla="*/ 180988 h 230119"/>
                <a:gd name="connsiteX7" fmla="*/ 1495425 w 3505200"/>
                <a:gd name="connsiteY7" fmla="*/ 190513 h 230119"/>
                <a:gd name="connsiteX8" fmla="*/ 1600200 w 3505200"/>
                <a:gd name="connsiteY8" fmla="*/ 9538 h 230119"/>
                <a:gd name="connsiteX9" fmla="*/ 1676400 w 3505200"/>
                <a:gd name="connsiteY9" fmla="*/ 171463 h 230119"/>
                <a:gd name="connsiteX10" fmla="*/ 2085975 w 3505200"/>
                <a:gd name="connsiteY10" fmla="*/ 180988 h 230119"/>
                <a:gd name="connsiteX11" fmla="*/ 2163627 w 3505200"/>
                <a:gd name="connsiteY11" fmla="*/ 16287 h 230119"/>
                <a:gd name="connsiteX12" fmla="*/ 2238375 w 3505200"/>
                <a:gd name="connsiteY12" fmla="*/ 200038 h 230119"/>
                <a:gd name="connsiteX13" fmla="*/ 2628900 w 3505200"/>
                <a:gd name="connsiteY13" fmla="*/ 180988 h 230119"/>
                <a:gd name="connsiteX14" fmla="*/ 2686050 w 3505200"/>
                <a:gd name="connsiteY14" fmla="*/ 38113 h 230119"/>
                <a:gd name="connsiteX15" fmla="*/ 2800350 w 3505200"/>
                <a:gd name="connsiteY15" fmla="*/ 219088 h 230119"/>
                <a:gd name="connsiteX16" fmla="*/ 3162300 w 3505200"/>
                <a:gd name="connsiteY16" fmla="*/ 190513 h 230119"/>
                <a:gd name="connsiteX17" fmla="*/ 3238500 w 3505200"/>
                <a:gd name="connsiteY17" fmla="*/ 28588 h 230119"/>
                <a:gd name="connsiteX18" fmla="*/ 3352800 w 3505200"/>
                <a:gd name="connsiteY18" fmla="*/ 200038 h 230119"/>
                <a:gd name="connsiteX19" fmla="*/ 3505200 w 3505200"/>
                <a:gd name="connsiteY19" fmla="*/ 171463 h 230119"/>
                <a:gd name="connsiteX0" fmla="*/ 0 w 3505200"/>
                <a:gd name="connsiteY0" fmla="*/ 152413 h 231931"/>
                <a:gd name="connsiteX1" fmla="*/ 342900 w 3505200"/>
                <a:gd name="connsiteY1" fmla="*/ 161938 h 231931"/>
                <a:gd name="connsiteX2" fmla="*/ 419100 w 3505200"/>
                <a:gd name="connsiteY2" fmla="*/ 13 h 231931"/>
                <a:gd name="connsiteX3" fmla="*/ 495300 w 3505200"/>
                <a:gd name="connsiteY3" fmla="*/ 171463 h 231931"/>
                <a:gd name="connsiteX4" fmla="*/ 904875 w 3505200"/>
                <a:gd name="connsiteY4" fmla="*/ 171463 h 231931"/>
                <a:gd name="connsiteX5" fmla="*/ 990600 w 3505200"/>
                <a:gd name="connsiteY5" fmla="*/ 13 h 231931"/>
                <a:gd name="connsiteX6" fmla="*/ 1066800 w 3505200"/>
                <a:gd name="connsiteY6" fmla="*/ 180988 h 231931"/>
                <a:gd name="connsiteX7" fmla="*/ 1495425 w 3505200"/>
                <a:gd name="connsiteY7" fmla="*/ 190513 h 231931"/>
                <a:gd name="connsiteX8" fmla="*/ 1600200 w 3505200"/>
                <a:gd name="connsiteY8" fmla="*/ 9538 h 231931"/>
                <a:gd name="connsiteX9" fmla="*/ 1676400 w 3505200"/>
                <a:gd name="connsiteY9" fmla="*/ 171463 h 231931"/>
                <a:gd name="connsiteX10" fmla="*/ 2085975 w 3505200"/>
                <a:gd name="connsiteY10" fmla="*/ 180988 h 231931"/>
                <a:gd name="connsiteX11" fmla="*/ 2163627 w 3505200"/>
                <a:gd name="connsiteY11" fmla="*/ 16287 h 231931"/>
                <a:gd name="connsiteX12" fmla="*/ 2238375 w 3505200"/>
                <a:gd name="connsiteY12" fmla="*/ 200038 h 231931"/>
                <a:gd name="connsiteX13" fmla="*/ 2628900 w 3505200"/>
                <a:gd name="connsiteY13" fmla="*/ 180988 h 231931"/>
                <a:gd name="connsiteX14" fmla="*/ 2727055 w 3505200"/>
                <a:gd name="connsiteY14" fmla="*/ 13511 h 231931"/>
                <a:gd name="connsiteX15" fmla="*/ 2800350 w 3505200"/>
                <a:gd name="connsiteY15" fmla="*/ 219088 h 231931"/>
                <a:gd name="connsiteX16" fmla="*/ 3162300 w 3505200"/>
                <a:gd name="connsiteY16" fmla="*/ 190513 h 231931"/>
                <a:gd name="connsiteX17" fmla="*/ 3238500 w 3505200"/>
                <a:gd name="connsiteY17" fmla="*/ 28588 h 231931"/>
                <a:gd name="connsiteX18" fmla="*/ 3352800 w 3505200"/>
                <a:gd name="connsiteY18" fmla="*/ 200038 h 231931"/>
                <a:gd name="connsiteX19" fmla="*/ 3505200 w 3505200"/>
                <a:gd name="connsiteY19" fmla="*/ 171463 h 231931"/>
                <a:gd name="connsiteX0" fmla="*/ 0 w 3505200"/>
                <a:gd name="connsiteY0" fmla="*/ 152413 h 232341"/>
                <a:gd name="connsiteX1" fmla="*/ 342900 w 3505200"/>
                <a:gd name="connsiteY1" fmla="*/ 161938 h 232341"/>
                <a:gd name="connsiteX2" fmla="*/ 419100 w 3505200"/>
                <a:gd name="connsiteY2" fmla="*/ 13 h 232341"/>
                <a:gd name="connsiteX3" fmla="*/ 495300 w 3505200"/>
                <a:gd name="connsiteY3" fmla="*/ 171463 h 232341"/>
                <a:gd name="connsiteX4" fmla="*/ 904875 w 3505200"/>
                <a:gd name="connsiteY4" fmla="*/ 171463 h 232341"/>
                <a:gd name="connsiteX5" fmla="*/ 990600 w 3505200"/>
                <a:gd name="connsiteY5" fmla="*/ 13 h 232341"/>
                <a:gd name="connsiteX6" fmla="*/ 1066800 w 3505200"/>
                <a:gd name="connsiteY6" fmla="*/ 180988 h 232341"/>
                <a:gd name="connsiteX7" fmla="*/ 1495425 w 3505200"/>
                <a:gd name="connsiteY7" fmla="*/ 190513 h 232341"/>
                <a:gd name="connsiteX8" fmla="*/ 1600200 w 3505200"/>
                <a:gd name="connsiteY8" fmla="*/ 9538 h 232341"/>
                <a:gd name="connsiteX9" fmla="*/ 1676400 w 3505200"/>
                <a:gd name="connsiteY9" fmla="*/ 171463 h 232341"/>
                <a:gd name="connsiteX10" fmla="*/ 2085975 w 3505200"/>
                <a:gd name="connsiteY10" fmla="*/ 180988 h 232341"/>
                <a:gd name="connsiteX11" fmla="*/ 2163627 w 3505200"/>
                <a:gd name="connsiteY11" fmla="*/ 16287 h 232341"/>
                <a:gd name="connsiteX12" fmla="*/ 2238375 w 3505200"/>
                <a:gd name="connsiteY12" fmla="*/ 200038 h 232341"/>
                <a:gd name="connsiteX13" fmla="*/ 2628900 w 3505200"/>
                <a:gd name="connsiteY13" fmla="*/ 180988 h 232341"/>
                <a:gd name="connsiteX14" fmla="*/ 2727055 w 3505200"/>
                <a:gd name="connsiteY14" fmla="*/ 13511 h 232341"/>
                <a:gd name="connsiteX15" fmla="*/ 2800350 w 3505200"/>
                <a:gd name="connsiteY15" fmla="*/ 219088 h 232341"/>
                <a:gd name="connsiteX16" fmla="*/ 3162300 w 3505200"/>
                <a:gd name="connsiteY16" fmla="*/ 190513 h 232341"/>
                <a:gd name="connsiteX17" fmla="*/ 3271304 w 3505200"/>
                <a:gd name="connsiteY17" fmla="*/ 16287 h 232341"/>
                <a:gd name="connsiteX18" fmla="*/ 3352800 w 3505200"/>
                <a:gd name="connsiteY18" fmla="*/ 200038 h 232341"/>
                <a:gd name="connsiteX19" fmla="*/ 3505200 w 3505200"/>
                <a:gd name="connsiteY19" fmla="*/ 171463 h 232341"/>
                <a:gd name="connsiteX0" fmla="*/ 0 w 3505200"/>
                <a:gd name="connsiteY0" fmla="*/ 152413 h 242460"/>
                <a:gd name="connsiteX1" fmla="*/ 342900 w 3505200"/>
                <a:gd name="connsiteY1" fmla="*/ 161938 h 242460"/>
                <a:gd name="connsiteX2" fmla="*/ 419100 w 3505200"/>
                <a:gd name="connsiteY2" fmla="*/ 13 h 242460"/>
                <a:gd name="connsiteX3" fmla="*/ 495300 w 3505200"/>
                <a:gd name="connsiteY3" fmla="*/ 171463 h 242460"/>
                <a:gd name="connsiteX4" fmla="*/ 904875 w 3505200"/>
                <a:gd name="connsiteY4" fmla="*/ 171463 h 242460"/>
                <a:gd name="connsiteX5" fmla="*/ 990600 w 3505200"/>
                <a:gd name="connsiteY5" fmla="*/ 13 h 242460"/>
                <a:gd name="connsiteX6" fmla="*/ 1066800 w 3505200"/>
                <a:gd name="connsiteY6" fmla="*/ 180988 h 242460"/>
                <a:gd name="connsiteX7" fmla="*/ 1495425 w 3505200"/>
                <a:gd name="connsiteY7" fmla="*/ 190513 h 242460"/>
                <a:gd name="connsiteX8" fmla="*/ 1600200 w 3505200"/>
                <a:gd name="connsiteY8" fmla="*/ 9538 h 242460"/>
                <a:gd name="connsiteX9" fmla="*/ 1676400 w 3505200"/>
                <a:gd name="connsiteY9" fmla="*/ 171463 h 242460"/>
                <a:gd name="connsiteX10" fmla="*/ 2085975 w 3505200"/>
                <a:gd name="connsiteY10" fmla="*/ 180988 h 242460"/>
                <a:gd name="connsiteX11" fmla="*/ 2163627 w 3505200"/>
                <a:gd name="connsiteY11" fmla="*/ 16287 h 242460"/>
                <a:gd name="connsiteX12" fmla="*/ 2238375 w 3505200"/>
                <a:gd name="connsiteY12" fmla="*/ 200038 h 242460"/>
                <a:gd name="connsiteX13" fmla="*/ 2628900 w 3505200"/>
                <a:gd name="connsiteY13" fmla="*/ 180988 h 242460"/>
                <a:gd name="connsiteX14" fmla="*/ 2727055 w 3505200"/>
                <a:gd name="connsiteY14" fmla="*/ 13511 h 242460"/>
                <a:gd name="connsiteX15" fmla="*/ 2800350 w 3505200"/>
                <a:gd name="connsiteY15" fmla="*/ 219088 h 242460"/>
                <a:gd name="connsiteX16" fmla="*/ 3182803 w 3505200"/>
                <a:gd name="connsiteY16" fmla="*/ 215116 h 242460"/>
                <a:gd name="connsiteX17" fmla="*/ 3271304 w 3505200"/>
                <a:gd name="connsiteY17" fmla="*/ 16287 h 242460"/>
                <a:gd name="connsiteX18" fmla="*/ 3352800 w 3505200"/>
                <a:gd name="connsiteY18" fmla="*/ 200038 h 242460"/>
                <a:gd name="connsiteX19" fmla="*/ 3505200 w 3505200"/>
                <a:gd name="connsiteY19" fmla="*/ 171463 h 242460"/>
                <a:gd name="connsiteX0" fmla="*/ 0 w 3505200"/>
                <a:gd name="connsiteY0" fmla="*/ 152413 h 234124"/>
                <a:gd name="connsiteX1" fmla="*/ 342900 w 3505200"/>
                <a:gd name="connsiteY1" fmla="*/ 161938 h 234124"/>
                <a:gd name="connsiteX2" fmla="*/ 419100 w 3505200"/>
                <a:gd name="connsiteY2" fmla="*/ 13 h 234124"/>
                <a:gd name="connsiteX3" fmla="*/ 495300 w 3505200"/>
                <a:gd name="connsiteY3" fmla="*/ 171463 h 234124"/>
                <a:gd name="connsiteX4" fmla="*/ 904875 w 3505200"/>
                <a:gd name="connsiteY4" fmla="*/ 171463 h 234124"/>
                <a:gd name="connsiteX5" fmla="*/ 990600 w 3505200"/>
                <a:gd name="connsiteY5" fmla="*/ 13 h 234124"/>
                <a:gd name="connsiteX6" fmla="*/ 1066800 w 3505200"/>
                <a:gd name="connsiteY6" fmla="*/ 180988 h 234124"/>
                <a:gd name="connsiteX7" fmla="*/ 1495425 w 3505200"/>
                <a:gd name="connsiteY7" fmla="*/ 190513 h 234124"/>
                <a:gd name="connsiteX8" fmla="*/ 1600200 w 3505200"/>
                <a:gd name="connsiteY8" fmla="*/ 9538 h 234124"/>
                <a:gd name="connsiteX9" fmla="*/ 1676400 w 3505200"/>
                <a:gd name="connsiteY9" fmla="*/ 171463 h 234124"/>
                <a:gd name="connsiteX10" fmla="*/ 2085975 w 3505200"/>
                <a:gd name="connsiteY10" fmla="*/ 180988 h 234124"/>
                <a:gd name="connsiteX11" fmla="*/ 2163627 w 3505200"/>
                <a:gd name="connsiteY11" fmla="*/ 16287 h 234124"/>
                <a:gd name="connsiteX12" fmla="*/ 2238375 w 3505200"/>
                <a:gd name="connsiteY12" fmla="*/ 200038 h 234124"/>
                <a:gd name="connsiteX13" fmla="*/ 2628900 w 3505200"/>
                <a:gd name="connsiteY13" fmla="*/ 180988 h 234124"/>
                <a:gd name="connsiteX14" fmla="*/ 2727055 w 3505200"/>
                <a:gd name="connsiteY14" fmla="*/ 13511 h 234124"/>
                <a:gd name="connsiteX15" fmla="*/ 2800350 w 3505200"/>
                <a:gd name="connsiteY15" fmla="*/ 219088 h 234124"/>
                <a:gd name="connsiteX16" fmla="*/ 3182803 w 3505200"/>
                <a:gd name="connsiteY16" fmla="*/ 215116 h 234124"/>
                <a:gd name="connsiteX17" fmla="*/ 3271304 w 3505200"/>
                <a:gd name="connsiteY17" fmla="*/ 16287 h 234124"/>
                <a:gd name="connsiteX18" fmla="*/ 3352800 w 3505200"/>
                <a:gd name="connsiteY18" fmla="*/ 200038 h 234124"/>
                <a:gd name="connsiteX19" fmla="*/ 3505200 w 3505200"/>
                <a:gd name="connsiteY19" fmla="*/ 171463 h 234124"/>
                <a:gd name="connsiteX0" fmla="*/ 0 w 3505200"/>
                <a:gd name="connsiteY0" fmla="*/ 152413 h 219127"/>
                <a:gd name="connsiteX1" fmla="*/ 342900 w 3505200"/>
                <a:gd name="connsiteY1" fmla="*/ 161938 h 219127"/>
                <a:gd name="connsiteX2" fmla="*/ 419100 w 3505200"/>
                <a:gd name="connsiteY2" fmla="*/ 13 h 219127"/>
                <a:gd name="connsiteX3" fmla="*/ 495300 w 3505200"/>
                <a:gd name="connsiteY3" fmla="*/ 171463 h 219127"/>
                <a:gd name="connsiteX4" fmla="*/ 904875 w 3505200"/>
                <a:gd name="connsiteY4" fmla="*/ 171463 h 219127"/>
                <a:gd name="connsiteX5" fmla="*/ 990600 w 3505200"/>
                <a:gd name="connsiteY5" fmla="*/ 13 h 219127"/>
                <a:gd name="connsiteX6" fmla="*/ 1066800 w 3505200"/>
                <a:gd name="connsiteY6" fmla="*/ 180988 h 219127"/>
                <a:gd name="connsiteX7" fmla="*/ 1495425 w 3505200"/>
                <a:gd name="connsiteY7" fmla="*/ 190513 h 219127"/>
                <a:gd name="connsiteX8" fmla="*/ 1600200 w 3505200"/>
                <a:gd name="connsiteY8" fmla="*/ 9538 h 219127"/>
                <a:gd name="connsiteX9" fmla="*/ 1676400 w 3505200"/>
                <a:gd name="connsiteY9" fmla="*/ 171463 h 219127"/>
                <a:gd name="connsiteX10" fmla="*/ 2085975 w 3505200"/>
                <a:gd name="connsiteY10" fmla="*/ 180988 h 219127"/>
                <a:gd name="connsiteX11" fmla="*/ 2163627 w 3505200"/>
                <a:gd name="connsiteY11" fmla="*/ 16287 h 219127"/>
                <a:gd name="connsiteX12" fmla="*/ 2238375 w 3505200"/>
                <a:gd name="connsiteY12" fmla="*/ 200038 h 219127"/>
                <a:gd name="connsiteX13" fmla="*/ 2628900 w 3505200"/>
                <a:gd name="connsiteY13" fmla="*/ 180988 h 219127"/>
                <a:gd name="connsiteX14" fmla="*/ 2727055 w 3505200"/>
                <a:gd name="connsiteY14" fmla="*/ 13511 h 219127"/>
                <a:gd name="connsiteX15" fmla="*/ 2800350 w 3505200"/>
                <a:gd name="connsiteY15" fmla="*/ 219088 h 219127"/>
                <a:gd name="connsiteX16" fmla="*/ 3182803 w 3505200"/>
                <a:gd name="connsiteY16" fmla="*/ 215116 h 219127"/>
                <a:gd name="connsiteX17" fmla="*/ 3271304 w 3505200"/>
                <a:gd name="connsiteY17" fmla="*/ 16287 h 219127"/>
                <a:gd name="connsiteX18" fmla="*/ 3352800 w 3505200"/>
                <a:gd name="connsiteY18" fmla="*/ 200038 h 219127"/>
                <a:gd name="connsiteX19" fmla="*/ 3505200 w 3505200"/>
                <a:gd name="connsiteY19" fmla="*/ 171463 h 219127"/>
                <a:gd name="connsiteX0" fmla="*/ 0 w 3505200"/>
                <a:gd name="connsiteY0" fmla="*/ 152413 h 231861"/>
                <a:gd name="connsiteX1" fmla="*/ 342900 w 3505200"/>
                <a:gd name="connsiteY1" fmla="*/ 161938 h 231861"/>
                <a:gd name="connsiteX2" fmla="*/ 419100 w 3505200"/>
                <a:gd name="connsiteY2" fmla="*/ 13 h 231861"/>
                <a:gd name="connsiteX3" fmla="*/ 495300 w 3505200"/>
                <a:gd name="connsiteY3" fmla="*/ 171463 h 231861"/>
                <a:gd name="connsiteX4" fmla="*/ 904875 w 3505200"/>
                <a:gd name="connsiteY4" fmla="*/ 171463 h 231861"/>
                <a:gd name="connsiteX5" fmla="*/ 990600 w 3505200"/>
                <a:gd name="connsiteY5" fmla="*/ 13 h 231861"/>
                <a:gd name="connsiteX6" fmla="*/ 1066800 w 3505200"/>
                <a:gd name="connsiteY6" fmla="*/ 180988 h 231861"/>
                <a:gd name="connsiteX7" fmla="*/ 1495425 w 3505200"/>
                <a:gd name="connsiteY7" fmla="*/ 190513 h 231861"/>
                <a:gd name="connsiteX8" fmla="*/ 1600200 w 3505200"/>
                <a:gd name="connsiteY8" fmla="*/ 9538 h 231861"/>
                <a:gd name="connsiteX9" fmla="*/ 1676400 w 3505200"/>
                <a:gd name="connsiteY9" fmla="*/ 171463 h 231861"/>
                <a:gd name="connsiteX10" fmla="*/ 2085975 w 3505200"/>
                <a:gd name="connsiteY10" fmla="*/ 180988 h 231861"/>
                <a:gd name="connsiteX11" fmla="*/ 2163627 w 3505200"/>
                <a:gd name="connsiteY11" fmla="*/ 16287 h 231861"/>
                <a:gd name="connsiteX12" fmla="*/ 2238375 w 3505200"/>
                <a:gd name="connsiteY12" fmla="*/ 200038 h 231861"/>
                <a:gd name="connsiteX13" fmla="*/ 2628900 w 3505200"/>
                <a:gd name="connsiteY13" fmla="*/ 213792 h 231861"/>
                <a:gd name="connsiteX14" fmla="*/ 2727055 w 3505200"/>
                <a:gd name="connsiteY14" fmla="*/ 13511 h 231861"/>
                <a:gd name="connsiteX15" fmla="*/ 2800350 w 3505200"/>
                <a:gd name="connsiteY15" fmla="*/ 219088 h 231861"/>
                <a:gd name="connsiteX16" fmla="*/ 3182803 w 3505200"/>
                <a:gd name="connsiteY16" fmla="*/ 215116 h 231861"/>
                <a:gd name="connsiteX17" fmla="*/ 3271304 w 3505200"/>
                <a:gd name="connsiteY17" fmla="*/ 16287 h 231861"/>
                <a:gd name="connsiteX18" fmla="*/ 3352800 w 3505200"/>
                <a:gd name="connsiteY18" fmla="*/ 200038 h 231861"/>
                <a:gd name="connsiteX19" fmla="*/ 3505200 w 3505200"/>
                <a:gd name="connsiteY19" fmla="*/ 171463 h 231861"/>
                <a:gd name="connsiteX0" fmla="*/ 0 w 3505200"/>
                <a:gd name="connsiteY0" fmla="*/ 152413 h 221693"/>
                <a:gd name="connsiteX1" fmla="*/ 342900 w 3505200"/>
                <a:gd name="connsiteY1" fmla="*/ 161938 h 221693"/>
                <a:gd name="connsiteX2" fmla="*/ 419100 w 3505200"/>
                <a:gd name="connsiteY2" fmla="*/ 13 h 221693"/>
                <a:gd name="connsiteX3" fmla="*/ 495300 w 3505200"/>
                <a:gd name="connsiteY3" fmla="*/ 171463 h 221693"/>
                <a:gd name="connsiteX4" fmla="*/ 904875 w 3505200"/>
                <a:gd name="connsiteY4" fmla="*/ 171463 h 221693"/>
                <a:gd name="connsiteX5" fmla="*/ 990600 w 3505200"/>
                <a:gd name="connsiteY5" fmla="*/ 13 h 221693"/>
                <a:gd name="connsiteX6" fmla="*/ 1066800 w 3505200"/>
                <a:gd name="connsiteY6" fmla="*/ 180988 h 221693"/>
                <a:gd name="connsiteX7" fmla="*/ 1495425 w 3505200"/>
                <a:gd name="connsiteY7" fmla="*/ 190513 h 221693"/>
                <a:gd name="connsiteX8" fmla="*/ 1600200 w 3505200"/>
                <a:gd name="connsiteY8" fmla="*/ 9538 h 221693"/>
                <a:gd name="connsiteX9" fmla="*/ 1676400 w 3505200"/>
                <a:gd name="connsiteY9" fmla="*/ 171463 h 221693"/>
                <a:gd name="connsiteX10" fmla="*/ 2085975 w 3505200"/>
                <a:gd name="connsiteY10" fmla="*/ 180988 h 221693"/>
                <a:gd name="connsiteX11" fmla="*/ 2163627 w 3505200"/>
                <a:gd name="connsiteY11" fmla="*/ 16287 h 221693"/>
                <a:gd name="connsiteX12" fmla="*/ 2238375 w 3505200"/>
                <a:gd name="connsiteY12" fmla="*/ 200038 h 221693"/>
                <a:gd name="connsiteX13" fmla="*/ 2628900 w 3505200"/>
                <a:gd name="connsiteY13" fmla="*/ 213792 h 221693"/>
                <a:gd name="connsiteX14" fmla="*/ 2727055 w 3505200"/>
                <a:gd name="connsiteY14" fmla="*/ 13511 h 221693"/>
                <a:gd name="connsiteX15" fmla="*/ 2800350 w 3505200"/>
                <a:gd name="connsiteY15" fmla="*/ 219088 h 221693"/>
                <a:gd name="connsiteX16" fmla="*/ 3182803 w 3505200"/>
                <a:gd name="connsiteY16" fmla="*/ 215116 h 221693"/>
                <a:gd name="connsiteX17" fmla="*/ 3271304 w 3505200"/>
                <a:gd name="connsiteY17" fmla="*/ 16287 h 221693"/>
                <a:gd name="connsiteX18" fmla="*/ 3352800 w 3505200"/>
                <a:gd name="connsiteY18" fmla="*/ 200038 h 221693"/>
                <a:gd name="connsiteX19" fmla="*/ 3505200 w 3505200"/>
                <a:gd name="connsiteY19" fmla="*/ 171463 h 221693"/>
                <a:gd name="connsiteX0" fmla="*/ 0 w 3505200"/>
                <a:gd name="connsiteY0" fmla="*/ 152413 h 221693"/>
                <a:gd name="connsiteX1" fmla="*/ 342900 w 3505200"/>
                <a:gd name="connsiteY1" fmla="*/ 161938 h 221693"/>
                <a:gd name="connsiteX2" fmla="*/ 419100 w 3505200"/>
                <a:gd name="connsiteY2" fmla="*/ 13 h 221693"/>
                <a:gd name="connsiteX3" fmla="*/ 495300 w 3505200"/>
                <a:gd name="connsiteY3" fmla="*/ 171463 h 221693"/>
                <a:gd name="connsiteX4" fmla="*/ 904875 w 3505200"/>
                <a:gd name="connsiteY4" fmla="*/ 171463 h 221693"/>
                <a:gd name="connsiteX5" fmla="*/ 990600 w 3505200"/>
                <a:gd name="connsiteY5" fmla="*/ 13 h 221693"/>
                <a:gd name="connsiteX6" fmla="*/ 1066800 w 3505200"/>
                <a:gd name="connsiteY6" fmla="*/ 180988 h 221693"/>
                <a:gd name="connsiteX7" fmla="*/ 1495425 w 3505200"/>
                <a:gd name="connsiteY7" fmla="*/ 190513 h 221693"/>
                <a:gd name="connsiteX8" fmla="*/ 1600200 w 3505200"/>
                <a:gd name="connsiteY8" fmla="*/ 9538 h 221693"/>
                <a:gd name="connsiteX9" fmla="*/ 1676400 w 3505200"/>
                <a:gd name="connsiteY9" fmla="*/ 171463 h 221693"/>
                <a:gd name="connsiteX10" fmla="*/ 2085975 w 3505200"/>
                <a:gd name="connsiteY10" fmla="*/ 180988 h 221693"/>
                <a:gd name="connsiteX11" fmla="*/ 2163627 w 3505200"/>
                <a:gd name="connsiteY11" fmla="*/ 16287 h 221693"/>
                <a:gd name="connsiteX12" fmla="*/ 2238375 w 3505200"/>
                <a:gd name="connsiteY12" fmla="*/ 200038 h 221693"/>
                <a:gd name="connsiteX13" fmla="*/ 2628900 w 3505200"/>
                <a:gd name="connsiteY13" fmla="*/ 213792 h 221693"/>
                <a:gd name="connsiteX14" fmla="*/ 2727055 w 3505200"/>
                <a:gd name="connsiteY14" fmla="*/ 13511 h 221693"/>
                <a:gd name="connsiteX15" fmla="*/ 2800350 w 3505200"/>
                <a:gd name="connsiteY15" fmla="*/ 219088 h 221693"/>
                <a:gd name="connsiteX16" fmla="*/ 3182803 w 3505200"/>
                <a:gd name="connsiteY16" fmla="*/ 215116 h 221693"/>
                <a:gd name="connsiteX17" fmla="*/ 3271304 w 3505200"/>
                <a:gd name="connsiteY17" fmla="*/ 16287 h 221693"/>
                <a:gd name="connsiteX18" fmla="*/ 3352800 w 3505200"/>
                <a:gd name="connsiteY18" fmla="*/ 200038 h 221693"/>
                <a:gd name="connsiteX19" fmla="*/ 3505200 w 3505200"/>
                <a:gd name="connsiteY19" fmla="*/ 171463 h 221693"/>
                <a:gd name="connsiteX0" fmla="*/ 0 w 3505200"/>
                <a:gd name="connsiteY0" fmla="*/ 152413 h 221693"/>
                <a:gd name="connsiteX1" fmla="*/ 342900 w 3505200"/>
                <a:gd name="connsiteY1" fmla="*/ 161938 h 221693"/>
                <a:gd name="connsiteX2" fmla="*/ 419100 w 3505200"/>
                <a:gd name="connsiteY2" fmla="*/ 13 h 221693"/>
                <a:gd name="connsiteX3" fmla="*/ 495300 w 3505200"/>
                <a:gd name="connsiteY3" fmla="*/ 171463 h 221693"/>
                <a:gd name="connsiteX4" fmla="*/ 904875 w 3505200"/>
                <a:gd name="connsiteY4" fmla="*/ 171463 h 221693"/>
                <a:gd name="connsiteX5" fmla="*/ 990600 w 3505200"/>
                <a:gd name="connsiteY5" fmla="*/ 13 h 221693"/>
                <a:gd name="connsiteX6" fmla="*/ 1066800 w 3505200"/>
                <a:gd name="connsiteY6" fmla="*/ 180988 h 221693"/>
                <a:gd name="connsiteX7" fmla="*/ 1495425 w 3505200"/>
                <a:gd name="connsiteY7" fmla="*/ 190513 h 221693"/>
                <a:gd name="connsiteX8" fmla="*/ 1600200 w 3505200"/>
                <a:gd name="connsiteY8" fmla="*/ 9538 h 221693"/>
                <a:gd name="connsiteX9" fmla="*/ 1676400 w 3505200"/>
                <a:gd name="connsiteY9" fmla="*/ 171463 h 221693"/>
                <a:gd name="connsiteX10" fmla="*/ 2069573 w 3505200"/>
                <a:gd name="connsiteY10" fmla="*/ 213792 h 221693"/>
                <a:gd name="connsiteX11" fmla="*/ 2163627 w 3505200"/>
                <a:gd name="connsiteY11" fmla="*/ 16287 h 221693"/>
                <a:gd name="connsiteX12" fmla="*/ 2238375 w 3505200"/>
                <a:gd name="connsiteY12" fmla="*/ 200038 h 221693"/>
                <a:gd name="connsiteX13" fmla="*/ 2628900 w 3505200"/>
                <a:gd name="connsiteY13" fmla="*/ 213792 h 221693"/>
                <a:gd name="connsiteX14" fmla="*/ 2727055 w 3505200"/>
                <a:gd name="connsiteY14" fmla="*/ 13511 h 221693"/>
                <a:gd name="connsiteX15" fmla="*/ 2800350 w 3505200"/>
                <a:gd name="connsiteY15" fmla="*/ 219088 h 221693"/>
                <a:gd name="connsiteX16" fmla="*/ 3182803 w 3505200"/>
                <a:gd name="connsiteY16" fmla="*/ 215116 h 221693"/>
                <a:gd name="connsiteX17" fmla="*/ 3271304 w 3505200"/>
                <a:gd name="connsiteY17" fmla="*/ 16287 h 221693"/>
                <a:gd name="connsiteX18" fmla="*/ 3352800 w 3505200"/>
                <a:gd name="connsiteY18" fmla="*/ 200038 h 221693"/>
                <a:gd name="connsiteX19" fmla="*/ 3505200 w 3505200"/>
                <a:gd name="connsiteY19" fmla="*/ 171463 h 221693"/>
                <a:gd name="connsiteX0" fmla="*/ 0 w 3505200"/>
                <a:gd name="connsiteY0" fmla="*/ 152413 h 221693"/>
                <a:gd name="connsiteX1" fmla="*/ 342900 w 3505200"/>
                <a:gd name="connsiteY1" fmla="*/ 161938 h 221693"/>
                <a:gd name="connsiteX2" fmla="*/ 419100 w 3505200"/>
                <a:gd name="connsiteY2" fmla="*/ 13 h 221693"/>
                <a:gd name="connsiteX3" fmla="*/ 495300 w 3505200"/>
                <a:gd name="connsiteY3" fmla="*/ 171463 h 221693"/>
                <a:gd name="connsiteX4" fmla="*/ 904875 w 3505200"/>
                <a:gd name="connsiteY4" fmla="*/ 171463 h 221693"/>
                <a:gd name="connsiteX5" fmla="*/ 990600 w 3505200"/>
                <a:gd name="connsiteY5" fmla="*/ 13 h 221693"/>
                <a:gd name="connsiteX6" fmla="*/ 1066800 w 3505200"/>
                <a:gd name="connsiteY6" fmla="*/ 180988 h 221693"/>
                <a:gd name="connsiteX7" fmla="*/ 1495425 w 3505200"/>
                <a:gd name="connsiteY7" fmla="*/ 190513 h 221693"/>
                <a:gd name="connsiteX8" fmla="*/ 1600200 w 3505200"/>
                <a:gd name="connsiteY8" fmla="*/ 9538 h 221693"/>
                <a:gd name="connsiteX9" fmla="*/ 1676400 w 3505200"/>
                <a:gd name="connsiteY9" fmla="*/ 171463 h 221693"/>
                <a:gd name="connsiteX10" fmla="*/ 2069573 w 3505200"/>
                <a:gd name="connsiteY10" fmla="*/ 213792 h 221693"/>
                <a:gd name="connsiteX11" fmla="*/ 2163627 w 3505200"/>
                <a:gd name="connsiteY11" fmla="*/ 16287 h 221693"/>
                <a:gd name="connsiteX12" fmla="*/ 2238375 w 3505200"/>
                <a:gd name="connsiteY12" fmla="*/ 200038 h 221693"/>
                <a:gd name="connsiteX13" fmla="*/ 2628900 w 3505200"/>
                <a:gd name="connsiteY13" fmla="*/ 213792 h 221693"/>
                <a:gd name="connsiteX14" fmla="*/ 2727055 w 3505200"/>
                <a:gd name="connsiteY14" fmla="*/ 13511 h 221693"/>
                <a:gd name="connsiteX15" fmla="*/ 2800350 w 3505200"/>
                <a:gd name="connsiteY15" fmla="*/ 219088 h 221693"/>
                <a:gd name="connsiteX16" fmla="*/ 3182803 w 3505200"/>
                <a:gd name="connsiteY16" fmla="*/ 215116 h 221693"/>
                <a:gd name="connsiteX17" fmla="*/ 3271304 w 3505200"/>
                <a:gd name="connsiteY17" fmla="*/ 16287 h 221693"/>
                <a:gd name="connsiteX18" fmla="*/ 3352800 w 3505200"/>
                <a:gd name="connsiteY18" fmla="*/ 200038 h 221693"/>
                <a:gd name="connsiteX19" fmla="*/ 3505200 w 3505200"/>
                <a:gd name="connsiteY19" fmla="*/ 171463 h 221693"/>
                <a:gd name="connsiteX0" fmla="*/ 0 w 3505200"/>
                <a:gd name="connsiteY0" fmla="*/ 152413 h 226938"/>
                <a:gd name="connsiteX1" fmla="*/ 342900 w 3505200"/>
                <a:gd name="connsiteY1" fmla="*/ 161938 h 226938"/>
                <a:gd name="connsiteX2" fmla="*/ 419100 w 3505200"/>
                <a:gd name="connsiteY2" fmla="*/ 13 h 226938"/>
                <a:gd name="connsiteX3" fmla="*/ 495300 w 3505200"/>
                <a:gd name="connsiteY3" fmla="*/ 171463 h 226938"/>
                <a:gd name="connsiteX4" fmla="*/ 904875 w 3505200"/>
                <a:gd name="connsiteY4" fmla="*/ 171463 h 226938"/>
                <a:gd name="connsiteX5" fmla="*/ 990600 w 3505200"/>
                <a:gd name="connsiteY5" fmla="*/ 13 h 226938"/>
                <a:gd name="connsiteX6" fmla="*/ 1066800 w 3505200"/>
                <a:gd name="connsiteY6" fmla="*/ 180988 h 226938"/>
                <a:gd name="connsiteX7" fmla="*/ 1495425 w 3505200"/>
                <a:gd name="connsiteY7" fmla="*/ 190513 h 226938"/>
                <a:gd name="connsiteX8" fmla="*/ 1600200 w 3505200"/>
                <a:gd name="connsiteY8" fmla="*/ 9538 h 226938"/>
                <a:gd name="connsiteX9" fmla="*/ 1696902 w 3505200"/>
                <a:gd name="connsiteY9" fmla="*/ 200166 h 226938"/>
                <a:gd name="connsiteX10" fmla="*/ 2069573 w 3505200"/>
                <a:gd name="connsiteY10" fmla="*/ 213792 h 226938"/>
                <a:gd name="connsiteX11" fmla="*/ 2163627 w 3505200"/>
                <a:gd name="connsiteY11" fmla="*/ 16287 h 226938"/>
                <a:gd name="connsiteX12" fmla="*/ 2238375 w 3505200"/>
                <a:gd name="connsiteY12" fmla="*/ 200038 h 226938"/>
                <a:gd name="connsiteX13" fmla="*/ 2628900 w 3505200"/>
                <a:gd name="connsiteY13" fmla="*/ 213792 h 226938"/>
                <a:gd name="connsiteX14" fmla="*/ 2727055 w 3505200"/>
                <a:gd name="connsiteY14" fmla="*/ 13511 h 226938"/>
                <a:gd name="connsiteX15" fmla="*/ 2800350 w 3505200"/>
                <a:gd name="connsiteY15" fmla="*/ 219088 h 226938"/>
                <a:gd name="connsiteX16" fmla="*/ 3182803 w 3505200"/>
                <a:gd name="connsiteY16" fmla="*/ 215116 h 226938"/>
                <a:gd name="connsiteX17" fmla="*/ 3271304 w 3505200"/>
                <a:gd name="connsiteY17" fmla="*/ 16287 h 226938"/>
                <a:gd name="connsiteX18" fmla="*/ 3352800 w 3505200"/>
                <a:gd name="connsiteY18" fmla="*/ 200038 h 226938"/>
                <a:gd name="connsiteX19" fmla="*/ 3505200 w 3505200"/>
                <a:gd name="connsiteY19" fmla="*/ 171463 h 226938"/>
                <a:gd name="connsiteX0" fmla="*/ 0 w 3505200"/>
                <a:gd name="connsiteY0" fmla="*/ 152413 h 226938"/>
                <a:gd name="connsiteX1" fmla="*/ 342900 w 3505200"/>
                <a:gd name="connsiteY1" fmla="*/ 161938 h 226938"/>
                <a:gd name="connsiteX2" fmla="*/ 419100 w 3505200"/>
                <a:gd name="connsiteY2" fmla="*/ 13 h 226938"/>
                <a:gd name="connsiteX3" fmla="*/ 495300 w 3505200"/>
                <a:gd name="connsiteY3" fmla="*/ 171463 h 226938"/>
                <a:gd name="connsiteX4" fmla="*/ 904875 w 3505200"/>
                <a:gd name="connsiteY4" fmla="*/ 171463 h 226938"/>
                <a:gd name="connsiteX5" fmla="*/ 990600 w 3505200"/>
                <a:gd name="connsiteY5" fmla="*/ 13 h 226938"/>
                <a:gd name="connsiteX6" fmla="*/ 1066800 w 3505200"/>
                <a:gd name="connsiteY6" fmla="*/ 180988 h 226938"/>
                <a:gd name="connsiteX7" fmla="*/ 1495425 w 3505200"/>
                <a:gd name="connsiteY7" fmla="*/ 190513 h 226938"/>
                <a:gd name="connsiteX8" fmla="*/ 1600200 w 3505200"/>
                <a:gd name="connsiteY8" fmla="*/ 9538 h 226938"/>
                <a:gd name="connsiteX9" fmla="*/ 1696902 w 3505200"/>
                <a:gd name="connsiteY9" fmla="*/ 200166 h 226938"/>
                <a:gd name="connsiteX10" fmla="*/ 2069573 w 3505200"/>
                <a:gd name="connsiteY10" fmla="*/ 213792 h 226938"/>
                <a:gd name="connsiteX11" fmla="*/ 2163627 w 3505200"/>
                <a:gd name="connsiteY11" fmla="*/ 16287 h 226938"/>
                <a:gd name="connsiteX12" fmla="*/ 2238375 w 3505200"/>
                <a:gd name="connsiteY12" fmla="*/ 200038 h 226938"/>
                <a:gd name="connsiteX13" fmla="*/ 2628900 w 3505200"/>
                <a:gd name="connsiteY13" fmla="*/ 213792 h 226938"/>
                <a:gd name="connsiteX14" fmla="*/ 2727055 w 3505200"/>
                <a:gd name="connsiteY14" fmla="*/ 13511 h 226938"/>
                <a:gd name="connsiteX15" fmla="*/ 2800350 w 3505200"/>
                <a:gd name="connsiteY15" fmla="*/ 219088 h 226938"/>
                <a:gd name="connsiteX16" fmla="*/ 3182803 w 3505200"/>
                <a:gd name="connsiteY16" fmla="*/ 215116 h 226938"/>
                <a:gd name="connsiteX17" fmla="*/ 3271304 w 3505200"/>
                <a:gd name="connsiteY17" fmla="*/ 16287 h 226938"/>
                <a:gd name="connsiteX18" fmla="*/ 3352800 w 3505200"/>
                <a:gd name="connsiteY18" fmla="*/ 200038 h 226938"/>
                <a:gd name="connsiteX19" fmla="*/ 3505200 w 3505200"/>
                <a:gd name="connsiteY19" fmla="*/ 171463 h 226938"/>
                <a:gd name="connsiteX0" fmla="*/ 0 w 3505200"/>
                <a:gd name="connsiteY0" fmla="*/ 152413 h 226938"/>
                <a:gd name="connsiteX1" fmla="*/ 342900 w 3505200"/>
                <a:gd name="connsiteY1" fmla="*/ 161938 h 226938"/>
                <a:gd name="connsiteX2" fmla="*/ 419100 w 3505200"/>
                <a:gd name="connsiteY2" fmla="*/ 13 h 226938"/>
                <a:gd name="connsiteX3" fmla="*/ 495300 w 3505200"/>
                <a:gd name="connsiteY3" fmla="*/ 171463 h 226938"/>
                <a:gd name="connsiteX4" fmla="*/ 904875 w 3505200"/>
                <a:gd name="connsiteY4" fmla="*/ 171463 h 226938"/>
                <a:gd name="connsiteX5" fmla="*/ 990600 w 3505200"/>
                <a:gd name="connsiteY5" fmla="*/ 13 h 226938"/>
                <a:gd name="connsiteX6" fmla="*/ 1066800 w 3505200"/>
                <a:gd name="connsiteY6" fmla="*/ 180988 h 226938"/>
                <a:gd name="connsiteX7" fmla="*/ 1495425 w 3505200"/>
                <a:gd name="connsiteY7" fmla="*/ 190513 h 226938"/>
                <a:gd name="connsiteX8" fmla="*/ 1600200 w 3505200"/>
                <a:gd name="connsiteY8" fmla="*/ 9538 h 226938"/>
                <a:gd name="connsiteX9" fmla="*/ 1696902 w 3505200"/>
                <a:gd name="connsiteY9" fmla="*/ 200166 h 226938"/>
                <a:gd name="connsiteX10" fmla="*/ 2069573 w 3505200"/>
                <a:gd name="connsiteY10" fmla="*/ 213792 h 226938"/>
                <a:gd name="connsiteX11" fmla="*/ 2163627 w 3505200"/>
                <a:gd name="connsiteY11" fmla="*/ 16287 h 226938"/>
                <a:gd name="connsiteX12" fmla="*/ 2238375 w 3505200"/>
                <a:gd name="connsiteY12" fmla="*/ 200038 h 226938"/>
                <a:gd name="connsiteX13" fmla="*/ 2628900 w 3505200"/>
                <a:gd name="connsiteY13" fmla="*/ 213792 h 226938"/>
                <a:gd name="connsiteX14" fmla="*/ 2727055 w 3505200"/>
                <a:gd name="connsiteY14" fmla="*/ 13511 h 226938"/>
                <a:gd name="connsiteX15" fmla="*/ 2800350 w 3505200"/>
                <a:gd name="connsiteY15" fmla="*/ 219088 h 226938"/>
                <a:gd name="connsiteX16" fmla="*/ 3182803 w 3505200"/>
                <a:gd name="connsiteY16" fmla="*/ 215116 h 226938"/>
                <a:gd name="connsiteX17" fmla="*/ 3271304 w 3505200"/>
                <a:gd name="connsiteY17" fmla="*/ 16287 h 226938"/>
                <a:gd name="connsiteX18" fmla="*/ 3352800 w 3505200"/>
                <a:gd name="connsiteY18" fmla="*/ 200038 h 226938"/>
                <a:gd name="connsiteX19" fmla="*/ 3505200 w 3505200"/>
                <a:gd name="connsiteY19" fmla="*/ 171463 h 226938"/>
                <a:gd name="connsiteX0" fmla="*/ 0 w 3505200"/>
                <a:gd name="connsiteY0" fmla="*/ 152524 h 227049"/>
                <a:gd name="connsiteX1" fmla="*/ 342900 w 3505200"/>
                <a:gd name="connsiteY1" fmla="*/ 162049 h 227049"/>
                <a:gd name="connsiteX2" fmla="*/ 419100 w 3505200"/>
                <a:gd name="connsiteY2" fmla="*/ 124 h 227049"/>
                <a:gd name="connsiteX3" fmla="*/ 495300 w 3505200"/>
                <a:gd name="connsiteY3" fmla="*/ 171574 h 227049"/>
                <a:gd name="connsiteX4" fmla="*/ 904875 w 3505200"/>
                <a:gd name="connsiteY4" fmla="*/ 171574 h 227049"/>
                <a:gd name="connsiteX5" fmla="*/ 990600 w 3505200"/>
                <a:gd name="connsiteY5" fmla="*/ 124 h 227049"/>
                <a:gd name="connsiteX6" fmla="*/ 1066800 w 3505200"/>
                <a:gd name="connsiteY6" fmla="*/ 201601 h 227049"/>
                <a:gd name="connsiteX7" fmla="*/ 1495425 w 3505200"/>
                <a:gd name="connsiteY7" fmla="*/ 190624 h 227049"/>
                <a:gd name="connsiteX8" fmla="*/ 1600200 w 3505200"/>
                <a:gd name="connsiteY8" fmla="*/ 9649 h 227049"/>
                <a:gd name="connsiteX9" fmla="*/ 1696902 w 3505200"/>
                <a:gd name="connsiteY9" fmla="*/ 200277 h 227049"/>
                <a:gd name="connsiteX10" fmla="*/ 2069573 w 3505200"/>
                <a:gd name="connsiteY10" fmla="*/ 213903 h 227049"/>
                <a:gd name="connsiteX11" fmla="*/ 2163627 w 3505200"/>
                <a:gd name="connsiteY11" fmla="*/ 16398 h 227049"/>
                <a:gd name="connsiteX12" fmla="*/ 2238375 w 3505200"/>
                <a:gd name="connsiteY12" fmla="*/ 200149 h 227049"/>
                <a:gd name="connsiteX13" fmla="*/ 2628900 w 3505200"/>
                <a:gd name="connsiteY13" fmla="*/ 213903 h 227049"/>
                <a:gd name="connsiteX14" fmla="*/ 2727055 w 3505200"/>
                <a:gd name="connsiteY14" fmla="*/ 13622 h 227049"/>
                <a:gd name="connsiteX15" fmla="*/ 2800350 w 3505200"/>
                <a:gd name="connsiteY15" fmla="*/ 219199 h 227049"/>
                <a:gd name="connsiteX16" fmla="*/ 3182803 w 3505200"/>
                <a:gd name="connsiteY16" fmla="*/ 215227 h 227049"/>
                <a:gd name="connsiteX17" fmla="*/ 3271304 w 3505200"/>
                <a:gd name="connsiteY17" fmla="*/ 16398 h 227049"/>
                <a:gd name="connsiteX18" fmla="*/ 3352800 w 3505200"/>
                <a:gd name="connsiteY18" fmla="*/ 200149 h 227049"/>
                <a:gd name="connsiteX19" fmla="*/ 3505200 w 3505200"/>
                <a:gd name="connsiteY19" fmla="*/ 171574 h 227049"/>
                <a:gd name="connsiteX0" fmla="*/ 0 w 3505200"/>
                <a:gd name="connsiteY0" fmla="*/ 152503 h 227028"/>
                <a:gd name="connsiteX1" fmla="*/ 342900 w 3505200"/>
                <a:gd name="connsiteY1" fmla="*/ 162028 h 227028"/>
                <a:gd name="connsiteX2" fmla="*/ 419100 w 3505200"/>
                <a:gd name="connsiteY2" fmla="*/ 103 h 227028"/>
                <a:gd name="connsiteX3" fmla="*/ 495300 w 3505200"/>
                <a:gd name="connsiteY3" fmla="*/ 171553 h 227028"/>
                <a:gd name="connsiteX4" fmla="*/ 904875 w 3505200"/>
                <a:gd name="connsiteY4" fmla="*/ 171553 h 227028"/>
                <a:gd name="connsiteX5" fmla="*/ 990600 w 3505200"/>
                <a:gd name="connsiteY5" fmla="*/ 103 h 227028"/>
                <a:gd name="connsiteX6" fmla="*/ 1066800 w 3505200"/>
                <a:gd name="connsiteY6" fmla="*/ 201580 h 227028"/>
                <a:gd name="connsiteX7" fmla="*/ 1495425 w 3505200"/>
                <a:gd name="connsiteY7" fmla="*/ 190603 h 227028"/>
                <a:gd name="connsiteX8" fmla="*/ 1600200 w 3505200"/>
                <a:gd name="connsiteY8" fmla="*/ 9628 h 227028"/>
                <a:gd name="connsiteX9" fmla="*/ 1696902 w 3505200"/>
                <a:gd name="connsiteY9" fmla="*/ 200256 h 227028"/>
                <a:gd name="connsiteX10" fmla="*/ 2069573 w 3505200"/>
                <a:gd name="connsiteY10" fmla="*/ 213882 h 227028"/>
                <a:gd name="connsiteX11" fmla="*/ 2163627 w 3505200"/>
                <a:gd name="connsiteY11" fmla="*/ 16377 h 227028"/>
                <a:gd name="connsiteX12" fmla="*/ 2238375 w 3505200"/>
                <a:gd name="connsiteY12" fmla="*/ 200128 h 227028"/>
                <a:gd name="connsiteX13" fmla="*/ 2628900 w 3505200"/>
                <a:gd name="connsiteY13" fmla="*/ 213882 h 227028"/>
                <a:gd name="connsiteX14" fmla="*/ 2727055 w 3505200"/>
                <a:gd name="connsiteY14" fmla="*/ 13601 h 227028"/>
                <a:gd name="connsiteX15" fmla="*/ 2800350 w 3505200"/>
                <a:gd name="connsiteY15" fmla="*/ 219178 h 227028"/>
                <a:gd name="connsiteX16" fmla="*/ 3182803 w 3505200"/>
                <a:gd name="connsiteY16" fmla="*/ 215206 h 227028"/>
                <a:gd name="connsiteX17" fmla="*/ 3271304 w 3505200"/>
                <a:gd name="connsiteY17" fmla="*/ 16377 h 227028"/>
                <a:gd name="connsiteX18" fmla="*/ 3352800 w 3505200"/>
                <a:gd name="connsiteY18" fmla="*/ 200128 h 227028"/>
                <a:gd name="connsiteX19" fmla="*/ 3505200 w 3505200"/>
                <a:gd name="connsiteY19" fmla="*/ 171553 h 227028"/>
                <a:gd name="connsiteX0" fmla="*/ 0 w 3505200"/>
                <a:gd name="connsiteY0" fmla="*/ 152414 h 226939"/>
                <a:gd name="connsiteX1" fmla="*/ 342900 w 3505200"/>
                <a:gd name="connsiteY1" fmla="*/ 161939 h 226939"/>
                <a:gd name="connsiteX2" fmla="*/ 419100 w 3505200"/>
                <a:gd name="connsiteY2" fmla="*/ 14 h 226939"/>
                <a:gd name="connsiteX3" fmla="*/ 495300 w 3505200"/>
                <a:gd name="connsiteY3" fmla="*/ 171464 h 226939"/>
                <a:gd name="connsiteX4" fmla="*/ 908975 w 3505200"/>
                <a:gd name="connsiteY4" fmla="*/ 196067 h 226939"/>
                <a:gd name="connsiteX5" fmla="*/ 990600 w 3505200"/>
                <a:gd name="connsiteY5" fmla="*/ 14 h 226939"/>
                <a:gd name="connsiteX6" fmla="*/ 1066800 w 3505200"/>
                <a:gd name="connsiteY6" fmla="*/ 201491 h 226939"/>
                <a:gd name="connsiteX7" fmla="*/ 1495425 w 3505200"/>
                <a:gd name="connsiteY7" fmla="*/ 190514 h 226939"/>
                <a:gd name="connsiteX8" fmla="*/ 1600200 w 3505200"/>
                <a:gd name="connsiteY8" fmla="*/ 9539 h 226939"/>
                <a:gd name="connsiteX9" fmla="*/ 1696902 w 3505200"/>
                <a:gd name="connsiteY9" fmla="*/ 200167 h 226939"/>
                <a:gd name="connsiteX10" fmla="*/ 2069573 w 3505200"/>
                <a:gd name="connsiteY10" fmla="*/ 213793 h 226939"/>
                <a:gd name="connsiteX11" fmla="*/ 2163627 w 3505200"/>
                <a:gd name="connsiteY11" fmla="*/ 16288 h 226939"/>
                <a:gd name="connsiteX12" fmla="*/ 2238375 w 3505200"/>
                <a:gd name="connsiteY12" fmla="*/ 200039 h 226939"/>
                <a:gd name="connsiteX13" fmla="*/ 2628900 w 3505200"/>
                <a:gd name="connsiteY13" fmla="*/ 213793 h 226939"/>
                <a:gd name="connsiteX14" fmla="*/ 2727055 w 3505200"/>
                <a:gd name="connsiteY14" fmla="*/ 13512 h 226939"/>
                <a:gd name="connsiteX15" fmla="*/ 2800350 w 3505200"/>
                <a:gd name="connsiteY15" fmla="*/ 219089 h 226939"/>
                <a:gd name="connsiteX16" fmla="*/ 3182803 w 3505200"/>
                <a:gd name="connsiteY16" fmla="*/ 215117 h 226939"/>
                <a:gd name="connsiteX17" fmla="*/ 3271304 w 3505200"/>
                <a:gd name="connsiteY17" fmla="*/ 16288 h 226939"/>
                <a:gd name="connsiteX18" fmla="*/ 3352800 w 3505200"/>
                <a:gd name="connsiteY18" fmla="*/ 200039 h 226939"/>
                <a:gd name="connsiteX19" fmla="*/ 3505200 w 3505200"/>
                <a:gd name="connsiteY19" fmla="*/ 171464 h 226939"/>
                <a:gd name="connsiteX0" fmla="*/ 0 w 3525702"/>
                <a:gd name="connsiteY0" fmla="*/ 222122 h 226939"/>
                <a:gd name="connsiteX1" fmla="*/ 363402 w 3525702"/>
                <a:gd name="connsiteY1" fmla="*/ 161939 h 226939"/>
                <a:gd name="connsiteX2" fmla="*/ 439602 w 3525702"/>
                <a:gd name="connsiteY2" fmla="*/ 14 h 226939"/>
                <a:gd name="connsiteX3" fmla="*/ 515802 w 3525702"/>
                <a:gd name="connsiteY3" fmla="*/ 171464 h 226939"/>
                <a:gd name="connsiteX4" fmla="*/ 929477 w 3525702"/>
                <a:gd name="connsiteY4" fmla="*/ 196067 h 226939"/>
                <a:gd name="connsiteX5" fmla="*/ 1011102 w 3525702"/>
                <a:gd name="connsiteY5" fmla="*/ 14 h 226939"/>
                <a:gd name="connsiteX6" fmla="*/ 1087302 w 3525702"/>
                <a:gd name="connsiteY6" fmla="*/ 201491 h 226939"/>
                <a:gd name="connsiteX7" fmla="*/ 1515927 w 3525702"/>
                <a:gd name="connsiteY7" fmla="*/ 190514 h 226939"/>
                <a:gd name="connsiteX8" fmla="*/ 1620702 w 3525702"/>
                <a:gd name="connsiteY8" fmla="*/ 9539 h 226939"/>
                <a:gd name="connsiteX9" fmla="*/ 1717404 w 3525702"/>
                <a:gd name="connsiteY9" fmla="*/ 200167 h 226939"/>
                <a:gd name="connsiteX10" fmla="*/ 2090075 w 3525702"/>
                <a:gd name="connsiteY10" fmla="*/ 213793 h 226939"/>
                <a:gd name="connsiteX11" fmla="*/ 2184129 w 3525702"/>
                <a:gd name="connsiteY11" fmla="*/ 16288 h 226939"/>
                <a:gd name="connsiteX12" fmla="*/ 2258877 w 3525702"/>
                <a:gd name="connsiteY12" fmla="*/ 200039 h 226939"/>
                <a:gd name="connsiteX13" fmla="*/ 2649402 w 3525702"/>
                <a:gd name="connsiteY13" fmla="*/ 213793 h 226939"/>
                <a:gd name="connsiteX14" fmla="*/ 2747557 w 3525702"/>
                <a:gd name="connsiteY14" fmla="*/ 13512 h 226939"/>
                <a:gd name="connsiteX15" fmla="*/ 2820852 w 3525702"/>
                <a:gd name="connsiteY15" fmla="*/ 219089 h 226939"/>
                <a:gd name="connsiteX16" fmla="*/ 3203305 w 3525702"/>
                <a:gd name="connsiteY16" fmla="*/ 215117 h 226939"/>
                <a:gd name="connsiteX17" fmla="*/ 3291806 w 3525702"/>
                <a:gd name="connsiteY17" fmla="*/ 16288 h 226939"/>
                <a:gd name="connsiteX18" fmla="*/ 3373302 w 3525702"/>
                <a:gd name="connsiteY18" fmla="*/ 200039 h 226939"/>
                <a:gd name="connsiteX19" fmla="*/ 3525702 w 3525702"/>
                <a:gd name="connsiteY19" fmla="*/ 171464 h 226939"/>
                <a:gd name="connsiteX0" fmla="*/ 0 w 3525702"/>
                <a:gd name="connsiteY0" fmla="*/ 222122 h 226939"/>
                <a:gd name="connsiteX1" fmla="*/ 363402 w 3525702"/>
                <a:gd name="connsiteY1" fmla="*/ 161939 h 226939"/>
                <a:gd name="connsiteX2" fmla="*/ 439602 w 3525702"/>
                <a:gd name="connsiteY2" fmla="*/ 14 h 226939"/>
                <a:gd name="connsiteX3" fmla="*/ 515802 w 3525702"/>
                <a:gd name="connsiteY3" fmla="*/ 171464 h 226939"/>
                <a:gd name="connsiteX4" fmla="*/ 929477 w 3525702"/>
                <a:gd name="connsiteY4" fmla="*/ 196067 h 226939"/>
                <a:gd name="connsiteX5" fmla="*/ 1011102 w 3525702"/>
                <a:gd name="connsiteY5" fmla="*/ 14 h 226939"/>
                <a:gd name="connsiteX6" fmla="*/ 1087302 w 3525702"/>
                <a:gd name="connsiteY6" fmla="*/ 201491 h 226939"/>
                <a:gd name="connsiteX7" fmla="*/ 1515927 w 3525702"/>
                <a:gd name="connsiteY7" fmla="*/ 190514 h 226939"/>
                <a:gd name="connsiteX8" fmla="*/ 1620702 w 3525702"/>
                <a:gd name="connsiteY8" fmla="*/ 9539 h 226939"/>
                <a:gd name="connsiteX9" fmla="*/ 1717404 w 3525702"/>
                <a:gd name="connsiteY9" fmla="*/ 200167 h 226939"/>
                <a:gd name="connsiteX10" fmla="*/ 2090075 w 3525702"/>
                <a:gd name="connsiteY10" fmla="*/ 213793 h 226939"/>
                <a:gd name="connsiteX11" fmla="*/ 2184129 w 3525702"/>
                <a:gd name="connsiteY11" fmla="*/ 16288 h 226939"/>
                <a:gd name="connsiteX12" fmla="*/ 2258877 w 3525702"/>
                <a:gd name="connsiteY12" fmla="*/ 200039 h 226939"/>
                <a:gd name="connsiteX13" fmla="*/ 2649402 w 3525702"/>
                <a:gd name="connsiteY13" fmla="*/ 213793 h 226939"/>
                <a:gd name="connsiteX14" fmla="*/ 2747557 w 3525702"/>
                <a:gd name="connsiteY14" fmla="*/ 13512 h 226939"/>
                <a:gd name="connsiteX15" fmla="*/ 2820852 w 3525702"/>
                <a:gd name="connsiteY15" fmla="*/ 219089 h 226939"/>
                <a:gd name="connsiteX16" fmla="*/ 3203305 w 3525702"/>
                <a:gd name="connsiteY16" fmla="*/ 215117 h 226939"/>
                <a:gd name="connsiteX17" fmla="*/ 3291806 w 3525702"/>
                <a:gd name="connsiteY17" fmla="*/ 16288 h 226939"/>
                <a:gd name="connsiteX18" fmla="*/ 3373302 w 3525702"/>
                <a:gd name="connsiteY18" fmla="*/ 200039 h 226939"/>
                <a:gd name="connsiteX19" fmla="*/ 3525702 w 3525702"/>
                <a:gd name="connsiteY19" fmla="*/ 171464 h 226939"/>
                <a:gd name="connsiteX0" fmla="*/ 0 w 3525702"/>
                <a:gd name="connsiteY0" fmla="*/ 222421 h 236141"/>
                <a:gd name="connsiteX1" fmla="*/ 355201 w 3525702"/>
                <a:gd name="connsiteY1" fmla="*/ 219644 h 236141"/>
                <a:gd name="connsiteX2" fmla="*/ 439602 w 3525702"/>
                <a:gd name="connsiteY2" fmla="*/ 313 h 236141"/>
                <a:gd name="connsiteX3" fmla="*/ 515802 w 3525702"/>
                <a:gd name="connsiteY3" fmla="*/ 171763 h 236141"/>
                <a:gd name="connsiteX4" fmla="*/ 929477 w 3525702"/>
                <a:gd name="connsiteY4" fmla="*/ 196366 h 236141"/>
                <a:gd name="connsiteX5" fmla="*/ 1011102 w 3525702"/>
                <a:gd name="connsiteY5" fmla="*/ 313 h 236141"/>
                <a:gd name="connsiteX6" fmla="*/ 1087302 w 3525702"/>
                <a:gd name="connsiteY6" fmla="*/ 201790 h 236141"/>
                <a:gd name="connsiteX7" fmla="*/ 1515927 w 3525702"/>
                <a:gd name="connsiteY7" fmla="*/ 190813 h 236141"/>
                <a:gd name="connsiteX8" fmla="*/ 1620702 w 3525702"/>
                <a:gd name="connsiteY8" fmla="*/ 9838 h 236141"/>
                <a:gd name="connsiteX9" fmla="*/ 1717404 w 3525702"/>
                <a:gd name="connsiteY9" fmla="*/ 200466 h 236141"/>
                <a:gd name="connsiteX10" fmla="*/ 2090075 w 3525702"/>
                <a:gd name="connsiteY10" fmla="*/ 214092 h 236141"/>
                <a:gd name="connsiteX11" fmla="*/ 2184129 w 3525702"/>
                <a:gd name="connsiteY11" fmla="*/ 16587 h 236141"/>
                <a:gd name="connsiteX12" fmla="*/ 2258877 w 3525702"/>
                <a:gd name="connsiteY12" fmla="*/ 200338 h 236141"/>
                <a:gd name="connsiteX13" fmla="*/ 2649402 w 3525702"/>
                <a:gd name="connsiteY13" fmla="*/ 214092 h 236141"/>
                <a:gd name="connsiteX14" fmla="*/ 2747557 w 3525702"/>
                <a:gd name="connsiteY14" fmla="*/ 13811 h 236141"/>
                <a:gd name="connsiteX15" fmla="*/ 2820852 w 3525702"/>
                <a:gd name="connsiteY15" fmla="*/ 219388 h 236141"/>
                <a:gd name="connsiteX16" fmla="*/ 3203305 w 3525702"/>
                <a:gd name="connsiteY16" fmla="*/ 215416 h 236141"/>
                <a:gd name="connsiteX17" fmla="*/ 3291806 w 3525702"/>
                <a:gd name="connsiteY17" fmla="*/ 16587 h 236141"/>
                <a:gd name="connsiteX18" fmla="*/ 3373302 w 3525702"/>
                <a:gd name="connsiteY18" fmla="*/ 200338 h 236141"/>
                <a:gd name="connsiteX19" fmla="*/ 3525702 w 3525702"/>
                <a:gd name="connsiteY19" fmla="*/ 171763 h 236141"/>
                <a:gd name="connsiteX0" fmla="*/ 0 w 3525702"/>
                <a:gd name="connsiteY0" fmla="*/ 222421 h 227238"/>
                <a:gd name="connsiteX1" fmla="*/ 355201 w 3525702"/>
                <a:gd name="connsiteY1" fmla="*/ 219644 h 227238"/>
                <a:gd name="connsiteX2" fmla="*/ 439602 w 3525702"/>
                <a:gd name="connsiteY2" fmla="*/ 313 h 227238"/>
                <a:gd name="connsiteX3" fmla="*/ 515802 w 3525702"/>
                <a:gd name="connsiteY3" fmla="*/ 171763 h 227238"/>
                <a:gd name="connsiteX4" fmla="*/ 929477 w 3525702"/>
                <a:gd name="connsiteY4" fmla="*/ 196366 h 227238"/>
                <a:gd name="connsiteX5" fmla="*/ 1011102 w 3525702"/>
                <a:gd name="connsiteY5" fmla="*/ 313 h 227238"/>
                <a:gd name="connsiteX6" fmla="*/ 1087302 w 3525702"/>
                <a:gd name="connsiteY6" fmla="*/ 201790 h 227238"/>
                <a:gd name="connsiteX7" fmla="*/ 1515927 w 3525702"/>
                <a:gd name="connsiteY7" fmla="*/ 190813 h 227238"/>
                <a:gd name="connsiteX8" fmla="*/ 1620702 w 3525702"/>
                <a:gd name="connsiteY8" fmla="*/ 9838 h 227238"/>
                <a:gd name="connsiteX9" fmla="*/ 1717404 w 3525702"/>
                <a:gd name="connsiteY9" fmla="*/ 200466 h 227238"/>
                <a:gd name="connsiteX10" fmla="*/ 2090075 w 3525702"/>
                <a:gd name="connsiteY10" fmla="*/ 214092 h 227238"/>
                <a:gd name="connsiteX11" fmla="*/ 2184129 w 3525702"/>
                <a:gd name="connsiteY11" fmla="*/ 16587 h 227238"/>
                <a:gd name="connsiteX12" fmla="*/ 2258877 w 3525702"/>
                <a:gd name="connsiteY12" fmla="*/ 200338 h 227238"/>
                <a:gd name="connsiteX13" fmla="*/ 2649402 w 3525702"/>
                <a:gd name="connsiteY13" fmla="*/ 214092 h 227238"/>
                <a:gd name="connsiteX14" fmla="*/ 2747557 w 3525702"/>
                <a:gd name="connsiteY14" fmla="*/ 13811 h 227238"/>
                <a:gd name="connsiteX15" fmla="*/ 2820852 w 3525702"/>
                <a:gd name="connsiteY15" fmla="*/ 219388 h 227238"/>
                <a:gd name="connsiteX16" fmla="*/ 3203305 w 3525702"/>
                <a:gd name="connsiteY16" fmla="*/ 215416 h 227238"/>
                <a:gd name="connsiteX17" fmla="*/ 3291806 w 3525702"/>
                <a:gd name="connsiteY17" fmla="*/ 16587 h 227238"/>
                <a:gd name="connsiteX18" fmla="*/ 3373302 w 3525702"/>
                <a:gd name="connsiteY18" fmla="*/ 200338 h 227238"/>
                <a:gd name="connsiteX19" fmla="*/ 3525702 w 3525702"/>
                <a:gd name="connsiteY19" fmla="*/ 171763 h 227238"/>
                <a:gd name="connsiteX0" fmla="*/ 0 w 3525702"/>
                <a:gd name="connsiteY0" fmla="*/ 222112 h 233949"/>
                <a:gd name="connsiteX1" fmla="*/ 355201 w 3525702"/>
                <a:gd name="connsiteY1" fmla="*/ 219335 h 233949"/>
                <a:gd name="connsiteX2" fmla="*/ 439602 w 3525702"/>
                <a:gd name="connsiteY2" fmla="*/ 4 h 233949"/>
                <a:gd name="connsiteX3" fmla="*/ 540404 w 3525702"/>
                <a:gd name="connsiteY3" fmla="*/ 216559 h 233949"/>
                <a:gd name="connsiteX4" fmla="*/ 929477 w 3525702"/>
                <a:gd name="connsiteY4" fmla="*/ 196057 h 233949"/>
                <a:gd name="connsiteX5" fmla="*/ 1011102 w 3525702"/>
                <a:gd name="connsiteY5" fmla="*/ 4 h 233949"/>
                <a:gd name="connsiteX6" fmla="*/ 1087302 w 3525702"/>
                <a:gd name="connsiteY6" fmla="*/ 201481 h 233949"/>
                <a:gd name="connsiteX7" fmla="*/ 1515927 w 3525702"/>
                <a:gd name="connsiteY7" fmla="*/ 190504 h 233949"/>
                <a:gd name="connsiteX8" fmla="*/ 1620702 w 3525702"/>
                <a:gd name="connsiteY8" fmla="*/ 9529 h 233949"/>
                <a:gd name="connsiteX9" fmla="*/ 1717404 w 3525702"/>
                <a:gd name="connsiteY9" fmla="*/ 200157 h 233949"/>
                <a:gd name="connsiteX10" fmla="*/ 2090075 w 3525702"/>
                <a:gd name="connsiteY10" fmla="*/ 213783 h 233949"/>
                <a:gd name="connsiteX11" fmla="*/ 2184129 w 3525702"/>
                <a:gd name="connsiteY11" fmla="*/ 16278 h 233949"/>
                <a:gd name="connsiteX12" fmla="*/ 2258877 w 3525702"/>
                <a:gd name="connsiteY12" fmla="*/ 200029 h 233949"/>
                <a:gd name="connsiteX13" fmla="*/ 2649402 w 3525702"/>
                <a:gd name="connsiteY13" fmla="*/ 213783 h 233949"/>
                <a:gd name="connsiteX14" fmla="*/ 2747557 w 3525702"/>
                <a:gd name="connsiteY14" fmla="*/ 13502 h 233949"/>
                <a:gd name="connsiteX15" fmla="*/ 2820852 w 3525702"/>
                <a:gd name="connsiteY15" fmla="*/ 219079 h 233949"/>
                <a:gd name="connsiteX16" fmla="*/ 3203305 w 3525702"/>
                <a:gd name="connsiteY16" fmla="*/ 215107 h 233949"/>
                <a:gd name="connsiteX17" fmla="*/ 3291806 w 3525702"/>
                <a:gd name="connsiteY17" fmla="*/ 16278 h 233949"/>
                <a:gd name="connsiteX18" fmla="*/ 3373302 w 3525702"/>
                <a:gd name="connsiteY18" fmla="*/ 200029 h 233949"/>
                <a:gd name="connsiteX19" fmla="*/ 3525702 w 3525702"/>
                <a:gd name="connsiteY19" fmla="*/ 171454 h 233949"/>
                <a:gd name="connsiteX0" fmla="*/ 0 w 3525702"/>
                <a:gd name="connsiteY0" fmla="*/ 222112 h 226929"/>
                <a:gd name="connsiteX1" fmla="*/ 355201 w 3525702"/>
                <a:gd name="connsiteY1" fmla="*/ 219335 h 226929"/>
                <a:gd name="connsiteX2" fmla="*/ 439602 w 3525702"/>
                <a:gd name="connsiteY2" fmla="*/ 4 h 226929"/>
                <a:gd name="connsiteX3" fmla="*/ 540404 w 3525702"/>
                <a:gd name="connsiteY3" fmla="*/ 216559 h 226929"/>
                <a:gd name="connsiteX4" fmla="*/ 929477 w 3525702"/>
                <a:gd name="connsiteY4" fmla="*/ 196057 h 226929"/>
                <a:gd name="connsiteX5" fmla="*/ 1011102 w 3525702"/>
                <a:gd name="connsiteY5" fmla="*/ 4 h 226929"/>
                <a:gd name="connsiteX6" fmla="*/ 1087302 w 3525702"/>
                <a:gd name="connsiteY6" fmla="*/ 201481 h 226929"/>
                <a:gd name="connsiteX7" fmla="*/ 1515927 w 3525702"/>
                <a:gd name="connsiteY7" fmla="*/ 190504 h 226929"/>
                <a:gd name="connsiteX8" fmla="*/ 1620702 w 3525702"/>
                <a:gd name="connsiteY8" fmla="*/ 9529 h 226929"/>
                <a:gd name="connsiteX9" fmla="*/ 1717404 w 3525702"/>
                <a:gd name="connsiteY9" fmla="*/ 200157 h 226929"/>
                <a:gd name="connsiteX10" fmla="*/ 2090075 w 3525702"/>
                <a:gd name="connsiteY10" fmla="*/ 213783 h 226929"/>
                <a:gd name="connsiteX11" fmla="*/ 2184129 w 3525702"/>
                <a:gd name="connsiteY11" fmla="*/ 16278 h 226929"/>
                <a:gd name="connsiteX12" fmla="*/ 2258877 w 3525702"/>
                <a:gd name="connsiteY12" fmla="*/ 200029 h 226929"/>
                <a:gd name="connsiteX13" fmla="*/ 2649402 w 3525702"/>
                <a:gd name="connsiteY13" fmla="*/ 213783 h 226929"/>
                <a:gd name="connsiteX14" fmla="*/ 2747557 w 3525702"/>
                <a:gd name="connsiteY14" fmla="*/ 13502 h 226929"/>
                <a:gd name="connsiteX15" fmla="*/ 2820852 w 3525702"/>
                <a:gd name="connsiteY15" fmla="*/ 219079 h 226929"/>
                <a:gd name="connsiteX16" fmla="*/ 3203305 w 3525702"/>
                <a:gd name="connsiteY16" fmla="*/ 215107 h 226929"/>
                <a:gd name="connsiteX17" fmla="*/ 3291806 w 3525702"/>
                <a:gd name="connsiteY17" fmla="*/ 16278 h 226929"/>
                <a:gd name="connsiteX18" fmla="*/ 3373302 w 3525702"/>
                <a:gd name="connsiteY18" fmla="*/ 200029 h 226929"/>
                <a:gd name="connsiteX19" fmla="*/ 3525702 w 3525702"/>
                <a:gd name="connsiteY19" fmla="*/ 171454 h 226929"/>
                <a:gd name="connsiteX0" fmla="*/ 0 w 3525702"/>
                <a:gd name="connsiteY0" fmla="*/ 222112 h 226929"/>
                <a:gd name="connsiteX1" fmla="*/ 355201 w 3525702"/>
                <a:gd name="connsiteY1" fmla="*/ 219335 h 226929"/>
                <a:gd name="connsiteX2" fmla="*/ 439602 w 3525702"/>
                <a:gd name="connsiteY2" fmla="*/ 4 h 226929"/>
                <a:gd name="connsiteX3" fmla="*/ 540404 w 3525702"/>
                <a:gd name="connsiteY3" fmla="*/ 216559 h 226929"/>
                <a:gd name="connsiteX4" fmla="*/ 929477 w 3525702"/>
                <a:gd name="connsiteY4" fmla="*/ 196057 h 226929"/>
                <a:gd name="connsiteX5" fmla="*/ 1011102 w 3525702"/>
                <a:gd name="connsiteY5" fmla="*/ 4 h 226929"/>
                <a:gd name="connsiteX6" fmla="*/ 1087302 w 3525702"/>
                <a:gd name="connsiteY6" fmla="*/ 201481 h 226929"/>
                <a:gd name="connsiteX7" fmla="*/ 1515927 w 3525702"/>
                <a:gd name="connsiteY7" fmla="*/ 190504 h 226929"/>
                <a:gd name="connsiteX8" fmla="*/ 1620702 w 3525702"/>
                <a:gd name="connsiteY8" fmla="*/ 9529 h 226929"/>
                <a:gd name="connsiteX9" fmla="*/ 1717404 w 3525702"/>
                <a:gd name="connsiteY9" fmla="*/ 200157 h 226929"/>
                <a:gd name="connsiteX10" fmla="*/ 2090075 w 3525702"/>
                <a:gd name="connsiteY10" fmla="*/ 213783 h 226929"/>
                <a:gd name="connsiteX11" fmla="*/ 2184129 w 3525702"/>
                <a:gd name="connsiteY11" fmla="*/ 16278 h 226929"/>
                <a:gd name="connsiteX12" fmla="*/ 2258877 w 3525702"/>
                <a:gd name="connsiteY12" fmla="*/ 200029 h 226929"/>
                <a:gd name="connsiteX13" fmla="*/ 2649402 w 3525702"/>
                <a:gd name="connsiteY13" fmla="*/ 213783 h 226929"/>
                <a:gd name="connsiteX14" fmla="*/ 2747557 w 3525702"/>
                <a:gd name="connsiteY14" fmla="*/ 13502 h 226929"/>
                <a:gd name="connsiteX15" fmla="*/ 2820852 w 3525702"/>
                <a:gd name="connsiteY15" fmla="*/ 219079 h 226929"/>
                <a:gd name="connsiteX16" fmla="*/ 3203305 w 3525702"/>
                <a:gd name="connsiteY16" fmla="*/ 215107 h 226929"/>
                <a:gd name="connsiteX17" fmla="*/ 3291806 w 3525702"/>
                <a:gd name="connsiteY17" fmla="*/ 16278 h 226929"/>
                <a:gd name="connsiteX18" fmla="*/ 3373302 w 3525702"/>
                <a:gd name="connsiteY18" fmla="*/ 200029 h 226929"/>
                <a:gd name="connsiteX19" fmla="*/ 3525702 w 3525702"/>
                <a:gd name="connsiteY19" fmla="*/ 171454 h 226929"/>
                <a:gd name="connsiteX0" fmla="*/ 0 w 3525702"/>
                <a:gd name="connsiteY0" fmla="*/ 222112 h 226929"/>
                <a:gd name="connsiteX1" fmla="*/ 355201 w 3525702"/>
                <a:gd name="connsiteY1" fmla="*/ 219335 h 226929"/>
                <a:gd name="connsiteX2" fmla="*/ 439602 w 3525702"/>
                <a:gd name="connsiteY2" fmla="*/ 4 h 226929"/>
                <a:gd name="connsiteX3" fmla="*/ 540404 w 3525702"/>
                <a:gd name="connsiteY3" fmla="*/ 216559 h 226929"/>
                <a:gd name="connsiteX4" fmla="*/ 929477 w 3525702"/>
                <a:gd name="connsiteY4" fmla="*/ 196057 h 226929"/>
                <a:gd name="connsiteX5" fmla="*/ 1011102 w 3525702"/>
                <a:gd name="connsiteY5" fmla="*/ 4 h 226929"/>
                <a:gd name="connsiteX6" fmla="*/ 1087302 w 3525702"/>
                <a:gd name="connsiteY6" fmla="*/ 201481 h 226929"/>
                <a:gd name="connsiteX7" fmla="*/ 1515927 w 3525702"/>
                <a:gd name="connsiteY7" fmla="*/ 190504 h 226929"/>
                <a:gd name="connsiteX8" fmla="*/ 1620702 w 3525702"/>
                <a:gd name="connsiteY8" fmla="*/ 9529 h 226929"/>
                <a:gd name="connsiteX9" fmla="*/ 1717404 w 3525702"/>
                <a:gd name="connsiteY9" fmla="*/ 200157 h 226929"/>
                <a:gd name="connsiteX10" fmla="*/ 2090075 w 3525702"/>
                <a:gd name="connsiteY10" fmla="*/ 213783 h 226929"/>
                <a:gd name="connsiteX11" fmla="*/ 2184129 w 3525702"/>
                <a:gd name="connsiteY11" fmla="*/ 16278 h 226929"/>
                <a:gd name="connsiteX12" fmla="*/ 2258877 w 3525702"/>
                <a:gd name="connsiteY12" fmla="*/ 200029 h 226929"/>
                <a:gd name="connsiteX13" fmla="*/ 2649402 w 3525702"/>
                <a:gd name="connsiteY13" fmla="*/ 213783 h 226929"/>
                <a:gd name="connsiteX14" fmla="*/ 2747557 w 3525702"/>
                <a:gd name="connsiteY14" fmla="*/ 13502 h 226929"/>
                <a:gd name="connsiteX15" fmla="*/ 2820852 w 3525702"/>
                <a:gd name="connsiteY15" fmla="*/ 219079 h 226929"/>
                <a:gd name="connsiteX16" fmla="*/ 3203305 w 3525702"/>
                <a:gd name="connsiteY16" fmla="*/ 215107 h 226929"/>
                <a:gd name="connsiteX17" fmla="*/ 3291806 w 3525702"/>
                <a:gd name="connsiteY17" fmla="*/ 16278 h 226929"/>
                <a:gd name="connsiteX18" fmla="*/ 3373302 w 3525702"/>
                <a:gd name="connsiteY18" fmla="*/ 200029 h 226929"/>
                <a:gd name="connsiteX19" fmla="*/ 3525702 w 3525702"/>
                <a:gd name="connsiteY19" fmla="*/ 171454 h 226929"/>
                <a:gd name="connsiteX0" fmla="*/ 0 w 3525702"/>
                <a:gd name="connsiteY0" fmla="*/ 222112 h 226929"/>
                <a:gd name="connsiteX1" fmla="*/ 355201 w 3525702"/>
                <a:gd name="connsiteY1" fmla="*/ 219335 h 226929"/>
                <a:gd name="connsiteX2" fmla="*/ 439602 w 3525702"/>
                <a:gd name="connsiteY2" fmla="*/ 4 h 226929"/>
                <a:gd name="connsiteX3" fmla="*/ 540404 w 3525702"/>
                <a:gd name="connsiteY3" fmla="*/ 216559 h 226929"/>
                <a:gd name="connsiteX4" fmla="*/ 929477 w 3525702"/>
                <a:gd name="connsiteY4" fmla="*/ 196057 h 226929"/>
                <a:gd name="connsiteX5" fmla="*/ 1011102 w 3525702"/>
                <a:gd name="connsiteY5" fmla="*/ 4 h 226929"/>
                <a:gd name="connsiteX6" fmla="*/ 1087302 w 3525702"/>
                <a:gd name="connsiteY6" fmla="*/ 201481 h 226929"/>
                <a:gd name="connsiteX7" fmla="*/ 1515927 w 3525702"/>
                <a:gd name="connsiteY7" fmla="*/ 190504 h 226929"/>
                <a:gd name="connsiteX8" fmla="*/ 1620702 w 3525702"/>
                <a:gd name="connsiteY8" fmla="*/ 9529 h 226929"/>
                <a:gd name="connsiteX9" fmla="*/ 1717404 w 3525702"/>
                <a:gd name="connsiteY9" fmla="*/ 200157 h 226929"/>
                <a:gd name="connsiteX10" fmla="*/ 2090075 w 3525702"/>
                <a:gd name="connsiteY10" fmla="*/ 213783 h 226929"/>
                <a:gd name="connsiteX11" fmla="*/ 2184129 w 3525702"/>
                <a:gd name="connsiteY11" fmla="*/ 16278 h 226929"/>
                <a:gd name="connsiteX12" fmla="*/ 2258877 w 3525702"/>
                <a:gd name="connsiteY12" fmla="*/ 200029 h 226929"/>
                <a:gd name="connsiteX13" fmla="*/ 2649402 w 3525702"/>
                <a:gd name="connsiteY13" fmla="*/ 213783 h 226929"/>
                <a:gd name="connsiteX14" fmla="*/ 2747557 w 3525702"/>
                <a:gd name="connsiteY14" fmla="*/ 13502 h 226929"/>
                <a:gd name="connsiteX15" fmla="*/ 2820852 w 3525702"/>
                <a:gd name="connsiteY15" fmla="*/ 219079 h 226929"/>
                <a:gd name="connsiteX16" fmla="*/ 3203305 w 3525702"/>
                <a:gd name="connsiteY16" fmla="*/ 215107 h 226929"/>
                <a:gd name="connsiteX17" fmla="*/ 3291806 w 3525702"/>
                <a:gd name="connsiteY17" fmla="*/ 16278 h 226929"/>
                <a:gd name="connsiteX18" fmla="*/ 3373302 w 3525702"/>
                <a:gd name="connsiteY18" fmla="*/ 200029 h 226929"/>
                <a:gd name="connsiteX19" fmla="*/ 3525702 w 3525702"/>
                <a:gd name="connsiteY19" fmla="*/ 171454 h 226929"/>
                <a:gd name="connsiteX0" fmla="*/ 0 w 3525702"/>
                <a:gd name="connsiteY0" fmla="*/ 222112 h 226929"/>
                <a:gd name="connsiteX1" fmla="*/ 355201 w 3525702"/>
                <a:gd name="connsiteY1" fmla="*/ 219335 h 226929"/>
                <a:gd name="connsiteX2" fmla="*/ 439602 w 3525702"/>
                <a:gd name="connsiteY2" fmla="*/ 4 h 226929"/>
                <a:gd name="connsiteX3" fmla="*/ 540404 w 3525702"/>
                <a:gd name="connsiteY3" fmla="*/ 216559 h 226929"/>
                <a:gd name="connsiteX4" fmla="*/ 929477 w 3525702"/>
                <a:gd name="connsiteY4" fmla="*/ 196057 h 226929"/>
                <a:gd name="connsiteX5" fmla="*/ 1011102 w 3525702"/>
                <a:gd name="connsiteY5" fmla="*/ 4 h 226929"/>
                <a:gd name="connsiteX6" fmla="*/ 1087302 w 3525702"/>
                <a:gd name="connsiteY6" fmla="*/ 201481 h 226929"/>
                <a:gd name="connsiteX7" fmla="*/ 1528228 w 3525702"/>
                <a:gd name="connsiteY7" fmla="*/ 206906 h 226929"/>
                <a:gd name="connsiteX8" fmla="*/ 1620702 w 3525702"/>
                <a:gd name="connsiteY8" fmla="*/ 9529 h 226929"/>
                <a:gd name="connsiteX9" fmla="*/ 1717404 w 3525702"/>
                <a:gd name="connsiteY9" fmla="*/ 200157 h 226929"/>
                <a:gd name="connsiteX10" fmla="*/ 2090075 w 3525702"/>
                <a:gd name="connsiteY10" fmla="*/ 213783 h 226929"/>
                <a:gd name="connsiteX11" fmla="*/ 2184129 w 3525702"/>
                <a:gd name="connsiteY11" fmla="*/ 16278 h 226929"/>
                <a:gd name="connsiteX12" fmla="*/ 2258877 w 3525702"/>
                <a:gd name="connsiteY12" fmla="*/ 200029 h 226929"/>
                <a:gd name="connsiteX13" fmla="*/ 2649402 w 3525702"/>
                <a:gd name="connsiteY13" fmla="*/ 213783 h 226929"/>
                <a:gd name="connsiteX14" fmla="*/ 2747557 w 3525702"/>
                <a:gd name="connsiteY14" fmla="*/ 13502 h 226929"/>
                <a:gd name="connsiteX15" fmla="*/ 2820852 w 3525702"/>
                <a:gd name="connsiteY15" fmla="*/ 219079 h 226929"/>
                <a:gd name="connsiteX16" fmla="*/ 3203305 w 3525702"/>
                <a:gd name="connsiteY16" fmla="*/ 215107 h 226929"/>
                <a:gd name="connsiteX17" fmla="*/ 3291806 w 3525702"/>
                <a:gd name="connsiteY17" fmla="*/ 16278 h 226929"/>
                <a:gd name="connsiteX18" fmla="*/ 3373302 w 3525702"/>
                <a:gd name="connsiteY18" fmla="*/ 200029 h 226929"/>
                <a:gd name="connsiteX19" fmla="*/ 3525702 w 3525702"/>
                <a:gd name="connsiteY19" fmla="*/ 171454 h 226929"/>
                <a:gd name="connsiteX0" fmla="*/ 0 w 3525702"/>
                <a:gd name="connsiteY0" fmla="*/ 222112 h 224774"/>
                <a:gd name="connsiteX1" fmla="*/ 355201 w 3525702"/>
                <a:gd name="connsiteY1" fmla="*/ 219335 h 224774"/>
                <a:gd name="connsiteX2" fmla="*/ 439602 w 3525702"/>
                <a:gd name="connsiteY2" fmla="*/ 4 h 224774"/>
                <a:gd name="connsiteX3" fmla="*/ 540404 w 3525702"/>
                <a:gd name="connsiteY3" fmla="*/ 216559 h 224774"/>
                <a:gd name="connsiteX4" fmla="*/ 929477 w 3525702"/>
                <a:gd name="connsiteY4" fmla="*/ 196057 h 224774"/>
                <a:gd name="connsiteX5" fmla="*/ 1011102 w 3525702"/>
                <a:gd name="connsiteY5" fmla="*/ 4 h 224774"/>
                <a:gd name="connsiteX6" fmla="*/ 1087302 w 3525702"/>
                <a:gd name="connsiteY6" fmla="*/ 201481 h 224774"/>
                <a:gd name="connsiteX7" fmla="*/ 1528228 w 3525702"/>
                <a:gd name="connsiteY7" fmla="*/ 206906 h 224774"/>
                <a:gd name="connsiteX8" fmla="*/ 1620702 w 3525702"/>
                <a:gd name="connsiteY8" fmla="*/ 9529 h 224774"/>
                <a:gd name="connsiteX9" fmla="*/ 1717404 w 3525702"/>
                <a:gd name="connsiteY9" fmla="*/ 200157 h 224774"/>
                <a:gd name="connsiteX10" fmla="*/ 2090075 w 3525702"/>
                <a:gd name="connsiteY10" fmla="*/ 213783 h 224774"/>
                <a:gd name="connsiteX11" fmla="*/ 2184129 w 3525702"/>
                <a:gd name="connsiteY11" fmla="*/ 16278 h 224774"/>
                <a:gd name="connsiteX12" fmla="*/ 2258877 w 3525702"/>
                <a:gd name="connsiteY12" fmla="*/ 200029 h 224774"/>
                <a:gd name="connsiteX13" fmla="*/ 2649402 w 3525702"/>
                <a:gd name="connsiteY13" fmla="*/ 213783 h 224774"/>
                <a:gd name="connsiteX14" fmla="*/ 2747557 w 3525702"/>
                <a:gd name="connsiteY14" fmla="*/ 13502 h 224774"/>
                <a:gd name="connsiteX15" fmla="*/ 2820852 w 3525702"/>
                <a:gd name="connsiteY15" fmla="*/ 219079 h 224774"/>
                <a:gd name="connsiteX16" fmla="*/ 3203305 w 3525702"/>
                <a:gd name="connsiteY16" fmla="*/ 215107 h 224774"/>
                <a:gd name="connsiteX17" fmla="*/ 3291806 w 3525702"/>
                <a:gd name="connsiteY17" fmla="*/ 16278 h 224774"/>
                <a:gd name="connsiteX18" fmla="*/ 3373302 w 3525702"/>
                <a:gd name="connsiteY18" fmla="*/ 200029 h 224774"/>
                <a:gd name="connsiteX19" fmla="*/ 3525702 w 3525702"/>
                <a:gd name="connsiteY19" fmla="*/ 171454 h 224774"/>
                <a:gd name="connsiteX0" fmla="*/ 0 w 3525702"/>
                <a:gd name="connsiteY0" fmla="*/ 222112 h 222112"/>
                <a:gd name="connsiteX1" fmla="*/ 355201 w 3525702"/>
                <a:gd name="connsiteY1" fmla="*/ 219335 h 222112"/>
                <a:gd name="connsiteX2" fmla="*/ 439602 w 3525702"/>
                <a:gd name="connsiteY2" fmla="*/ 4 h 222112"/>
                <a:gd name="connsiteX3" fmla="*/ 540404 w 3525702"/>
                <a:gd name="connsiteY3" fmla="*/ 216559 h 222112"/>
                <a:gd name="connsiteX4" fmla="*/ 929477 w 3525702"/>
                <a:gd name="connsiteY4" fmla="*/ 196057 h 222112"/>
                <a:gd name="connsiteX5" fmla="*/ 1011102 w 3525702"/>
                <a:gd name="connsiteY5" fmla="*/ 4 h 222112"/>
                <a:gd name="connsiteX6" fmla="*/ 1087302 w 3525702"/>
                <a:gd name="connsiteY6" fmla="*/ 201481 h 222112"/>
                <a:gd name="connsiteX7" fmla="*/ 1528228 w 3525702"/>
                <a:gd name="connsiteY7" fmla="*/ 206906 h 222112"/>
                <a:gd name="connsiteX8" fmla="*/ 1620702 w 3525702"/>
                <a:gd name="connsiteY8" fmla="*/ 9529 h 222112"/>
                <a:gd name="connsiteX9" fmla="*/ 1717404 w 3525702"/>
                <a:gd name="connsiteY9" fmla="*/ 200157 h 222112"/>
                <a:gd name="connsiteX10" fmla="*/ 2090075 w 3525702"/>
                <a:gd name="connsiteY10" fmla="*/ 213783 h 222112"/>
                <a:gd name="connsiteX11" fmla="*/ 2184129 w 3525702"/>
                <a:gd name="connsiteY11" fmla="*/ 16278 h 222112"/>
                <a:gd name="connsiteX12" fmla="*/ 2258877 w 3525702"/>
                <a:gd name="connsiteY12" fmla="*/ 200029 h 222112"/>
                <a:gd name="connsiteX13" fmla="*/ 2649402 w 3525702"/>
                <a:gd name="connsiteY13" fmla="*/ 213783 h 222112"/>
                <a:gd name="connsiteX14" fmla="*/ 2747557 w 3525702"/>
                <a:gd name="connsiteY14" fmla="*/ 13502 h 222112"/>
                <a:gd name="connsiteX15" fmla="*/ 2820852 w 3525702"/>
                <a:gd name="connsiteY15" fmla="*/ 219079 h 222112"/>
                <a:gd name="connsiteX16" fmla="*/ 3203305 w 3525702"/>
                <a:gd name="connsiteY16" fmla="*/ 215107 h 222112"/>
                <a:gd name="connsiteX17" fmla="*/ 3291806 w 3525702"/>
                <a:gd name="connsiteY17" fmla="*/ 16278 h 222112"/>
                <a:gd name="connsiteX18" fmla="*/ 3373302 w 3525702"/>
                <a:gd name="connsiteY18" fmla="*/ 200029 h 222112"/>
                <a:gd name="connsiteX19" fmla="*/ 3525702 w 3525702"/>
                <a:gd name="connsiteY19" fmla="*/ 171454 h 222112"/>
                <a:gd name="connsiteX0" fmla="*/ 0 w 3525702"/>
                <a:gd name="connsiteY0" fmla="*/ 222112 h 222112"/>
                <a:gd name="connsiteX1" fmla="*/ 355201 w 3525702"/>
                <a:gd name="connsiteY1" fmla="*/ 219335 h 222112"/>
                <a:gd name="connsiteX2" fmla="*/ 439602 w 3525702"/>
                <a:gd name="connsiteY2" fmla="*/ 4 h 222112"/>
                <a:gd name="connsiteX3" fmla="*/ 540404 w 3525702"/>
                <a:gd name="connsiteY3" fmla="*/ 216559 h 222112"/>
                <a:gd name="connsiteX4" fmla="*/ 929477 w 3525702"/>
                <a:gd name="connsiteY4" fmla="*/ 196057 h 222112"/>
                <a:gd name="connsiteX5" fmla="*/ 1011102 w 3525702"/>
                <a:gd name="connsiteY5" fmla="*/ 4 h 222112"/>
                <a:gd name="connsiteX6" fmla="*/ 1087302 w 3525702"/>
                <a:gd name="connsiteY6" fmla="*/ 201481 h 222112"/>
                <a:gd name="connsiteX7" fmla="*/ 1528228 w 3525702"/>
                <a:gd name="connsiteY7" fmla="*/ 206906 h 222112"/>
                <a:gd name="connsiteX8" fmla="*/ 1620702 w 3525702"/>
                <a:gd name="connsiteY8" fmla="*/ 9529 h 222112"/>
                <a:gd name="connsiteX9" fmla="*/ 1717404 w 3525702"/>
                <a:gd name="connsiteY9" fmla="*/ 200157 h 222112"/>
                <a:gd name="connsiteX10" fmla="*/ 2094175 w 3525702"/>
                <a:gd name="connsiteY10" fmla="*/ 205582 h 222112"/>
                <a:gd name="connsiteX11" fmla="*/ 2184129 w 3525702"/>
                <a:gd name="connsiteY11" fmla="*/ 16278 h 222112"/>
                <a:gd name="connsiteX12" fmla="*/ 2258877 w 3525702"/>
                <a:gd name="connsiteY12" fmla="*/ 200029 h 222112"/>
                <a:gd name="connsiteX13" fmla="*/ 2649402 w 3525702"/>
                <a:gd name="connsiteY13" fmla="*/ 213783 h 222112"/>
                <a:gd name="connsiteX14" fmla="*/ 2747557 w 3525702"/>
                <a:gd name="connsiteY14" fmla="*/ 13502 h 222112"/>
                <a:gd name="connsiteX15" fmla="*/ 2820852 w 3525702"/>
                <a:gd name="connsiteY15" fmla="*/ 219079 h 222112"/>
                <a:gd name="connsiteX16" fmla="*/ 3203305 w 3525702"/>
                <a:gd name="connsiteY16" fmla="*/ 215107 h 222112"/>
                <a:gd name="connsiteX17" fmla="*/ 3291806 w 3525702"/>
                <a:gd name="connsiteY17" fmla="*/ 16278 h 222112"/>
                <a:gd name="connsiteX18" fmla="*/ 3373302 w 3525702"/>
                <a:gd name="connsiteY18" fmla="*/ 200029 h 222112"/>
                <a:gd name="connsiteX19" fmla="*/ 3525702 w 3525702"/>
                <a:gd name="connsiteY19" fmla="*/ 171454 h 222112"/>
                <a:gd name="connsiteX0" fmla="*/ 0 w 3525702"/>
                <a:gd name="connsiteY0" fmla="*/ 222112 h 222112"/>
                <a:gd name="connsiteX1" fmla="*/ 355201 w 3525702"/>
                <a:gd name="connsiteY1" fmla="*/ 219335 h 222112"/>
                <a:gd name="connsiteX2" fmla="*/ 439602 w 3525702"/>
                <a:gd name="connsiteY2" fmla="*/ 4 h 222112"/>
                <a:gd name="connsiteX3" fmla="*/ 540404 w 3525702"/>
                <a:gd name="connsiteY3" fmla="*/ 216559 h 222112"/>
                <a:gd name="connsiteX4" fmla="*/ 929477 w 3525702"/>
                <a:gd name="connsiteY4" fmla="*/ 196057 h 222112"/>
                <a:gd name="connsiteX5" fmla="*/ 1011102 w 3525702"/>
                <a:gd name="connsiteY5" fmla="*/ 4 h 222112"/>
                <a:gd name="connsiteX6" fmla="*/ 1087302 w 3525702"/>
                <a:gd name="connsiteY6" fmla="*/ 201481 h 222112"/>
                <a:gd name="connsiteX7" fmla="*/ 1528228 w 3525702"/>
                <a:gd name="connsiteY7" fmla="*/ 206906 h 222112"/>
                <a:gd name="connsiteX8" fmla="*/ 1620702 w 3525702"/>
                <a:gd name="connsiteY8" fmla="*/ 9529 h 222112"/>
                <a:gd name="connsiteX9" fmla="*/ 1717404 w 3525702"/>
                <a:gd name="connsiteY9" fmla="*/ 200157 h 222112"/>
                <a:gd name="connsiteX10" fmla="*/ 2094175 w 3525702"/>
                <a:gd name="connsiteY10" fmla="*/ 205582 h 222112"/>
                <a:gd name="connsiteX11" fmla="*/ 2184129 w 3525702"/>
                <a:gd name="connsiteY11" fmla="*/ 16278 h 222112"/>
                <a:gd name="connsiteX12" fmla="*/ 2258877 w 3525702"/>
                <a:gd name="connsiteY12" fmla="*/ 200029 h 222112"/>
                <a:gd name="connsiteX13" fmla="*/ 2649402 w 3525702"/>
                <a:gd name="connsiteY13" fmla="*/ 213783 h 222112"/>
                <a:gd name="connsiteX14" fmla="*/ 2747557 w 3525702"/>
                <a:gd name="connsiteY14" fmla="*/ 13502 h 222112"/>
                <a:gd name="connsiteX15" fmla="*/ 2820852 w 3525702"/>
                <a:gd name="connsiteY15" fmla="*/ 219079 h 222112"/>
                <a:gd name="connsiteX16" fmla="*/ 3203305 w 3525702"/>
                <a:gd name="connsiteY16" fmla="*/ 215107 h 222112"/>
                <a:gd name="connsiteX17" fmla="*/ 3291806 w 3525702"/>
                <a:gd name="connsiteY17" fmla="*/ 16278 h 222112"/>
                <a:gd name="connsiteX18" fmla="*/ 3373302 w 3525702"/>
                <a:gd name="connsiteY18" fmla="*/ 200029 h 222112"/>
                <a:gd name="connsiteX19" fmla="*/ 3525702 w 3525702"/>
                <a:gd name="connsiteY19" fmla="*/ 171454 h 222112"/>
                <a:gd name="connsiteX0" fmla="*/ 0 w 3525702"/>
                <a:gd name="connsiteY0" fmla="*/ 222112 h 227728"/>
                <a:gd name="connsiteX1" fmla="*/ 355201 w 3525702"/>
                <a:gd name="connsiteY1" fmla="*/ 219335 h 227728"/>
                <a:gd name="connsiteX2" fmla="*/ 439602 w 3525702"/>
                <a:gd name="connsiteY2" fmla="*/ 4 h 227728"/>
                <a:gd name="connsiteX3" fmla="*/ 540404 w 3525702"/>
                <a:gd name="connsiteY3" fmla="*/ 216559 h 227728"/>
                <a:gd name="connsiteX4" fmla="*/ 929477 w 3525702"/>
                <a:gd name="connsiteY4" fmla="*/ 196057 h 227728"/>
                <a:gd name="connsiteX5" fmla="*/ 1011102 w 3525702"/>
                <a:gd name="connsiteY5" fmla="*/ 4 h 227728"/>
                <a:gd name="connsiteX6" fmla="*/ 1087302 w 3525702"/>
                <a:gd name="connsiteY6" fmla="*/ 201481 h 227728"/>
                <a:gd name="connsiteX7" fmla="*/ 1528228 w 3525702"/>
                <a:gd name="connsiteY7" fmla="*/ 206906 h 227728"/>
                <a:gd name="connsiteX8" fmla="*/ 1620702 w 3525702"/>
                <a:gd name="connsiteY8" fmla="*/ 9529 h 227728"/>
                <a:gd name="connsiteX9" fmla="*/ 1717404 w 3525702"/>
                <a:gd name="connsiteY9" fmla="*/ 200157 h 227728"/>
                <a:gd name="connsiteX10" fmla="*/ 2094175 w 3525702"/>
                <a:gd name="connsiteY10" fmla="*/ 205582 h 227728"/>
                <a:gd name="connsiteX11" fmla="*/ 2184129 w 3525702"/>
                <a:gd name="connsiteY11" fmla="*/ 16278 h 227728"/>
                <a:gd name="connsiteX12" fmla="*/ 2299881 w 3525702"/>
                <a:gd name="connsiteY12" fmla="*/ 208230 h 227728"/>
                <a:gd name="connsiteX13" fmla="*/ 2649402 w 3525702"/>
                <a:gd name="connsiteY13" fmla="*/ 213783 h 227728"/>
                <a:gd name="connsiteX14" fmla="*/ 2747557 w 3525702"/>
                <a:gd name="connsiteY14" fmla="*/ 13502 h 227728"/>
                <a:gd name="connsiteX15" fmla="*/ 2820852 w 3525702"/>
                <a:gd name="connsiteY15" fmla="*/ 219079 h 227728"/>
                <a:gd name="connsiteX16" fmla="*/ 3203305 w 3525702"/>
                <a:gd name="connsiteY16" fmla="*/ 215107 h 227728"/>
                <a:gd name="connsiteX17" fmla="*/ 3291806 w 3525702"/>
                <a:gd name="connsiteY17" fmla="*/ 16278 h 227728"/>
                <a:gd name="connsiteX18" fmla="*/ 3373302 w 3525702"/>
                <a:gd name="connsiteY18" fmla="*/ 200029 h 227728"/>
                <a:gd name="connsiteX19" fmla="*/ 3525702 w 3525702"/>
                <a:gd name="connsiteY19" fmla="*/ 171454 h 227728"/>
                <a:gd name="connsiteX0" fmla="*/ 0 w 3525702"/>
                <a:gd name="connsiteY0" fmla="*/ 222112 h 222112"/>
                <a:gd name="connsiteX1" fmla="*/ 355201 w 3525702"/>
                <a:gd name="connsiteY1" fmla="*/ 219335 h 222112"/>
                <a:gd name="connsiteX2" fmla="*/ 439602 w 3525702"/>
                <a:gd name="connsiteY2" fmla="*/ 4 h 222112"/>
                <a:gd name="connsiteX3" fmla="*/ 540404 w 3525702"/>
                <a:gd name="connsiteY3" fmla="*/ 216559 h 222112"/>
                <a:gd name="connsiteX4" fmla="*/ 929477 w 3525702"/>
                <a:gd name="connsiteY4" fmla="*/ 196057 h 222112"/>
                <a:gd name="connsiteX5" fmla="*/ 1011102 w 3525702"/>
                <a:gd name="connsiteY5" fmla="*/ 4 h 222112"/>
                <a:gd name="connsiteX6" fmla="*/ 1087302 w 3525702"/>
                <a:gd name="connsiteY6" fmla="*/ 201481 h 222112"/>
                <a:gd name="connsiteX7" fmla="*/ 1528228 w 3525702"/>
                <a:gd name="connsiteY7" fmla="*/ 206906 h 222112"/>
                <a:gd name="connsiteX8" fmla="*/ 1620702 w 3525702"/>
                <a:gd name="connsiteY8" fmla="*/ 9529 h 222112"/>
                <a:gd name="connsiteX9" fmla="*/ 1717404 w 3525702"/>
                <a:gd name="connsiteY9" fmla="*/ 200157 h 222112"/>
                <a:gd name="connsiteX10" fmla="*/ 2094175 w 3525702"/>
                <a:gd name="connsiteY10" fmla="*/ 205582 h 222112"/>
                <a:gd name="connsiteX11" fmla="*/ 2184129 w 3525702"/>
                <a:gd name="connsiteY11" fmla="*/ 16278 h 222112"/>
                <a:gd name="connsiteX12" fmla="*/ 2299881 w 3525702"/>
                <a:gd name="connsiteY12" fmla="*/ 208230 h 222112"/>
                <a:gd name="connsiteX13" fmla="*/ 2649402 w 3525702"/>
                <a:gd name="connsiteY13" fmla="*/ 213783 h 222112"/>
                <a:gd name="connsiteX14" fmla="*/ 2747557 w 3525702"/>
                <a:gd name="connsiteY14" fmla="*/ 13502 h 222112"/>
                <a:gd name="connsiteX15" fmla="*/ 2820852 w 3525702"/>
                <a:gd name="connsiteY15" fmla="*/ 219079 h 222112"/>
                <a:gd name="connsiteX16" fmla="*/ 3203305 w 3525702"/>
                <a:gd name="connsiteY16" fmla="*/ 215107 h 222112"/>
                <a:gd name="connsiteX17" fmla="*/ 3291806 w 3525702"/>
                <a:gd name="connsiteY17" fmla="*/ 16278 h 222112"/>
                <a:gd name="connsiteX18" fmla="*/ 3373302 w 3525702"/>
                <a:gd name="connsiteY18" fmla="*/ 200029 h 222112"/>
                <a:gd name="connsiteX19" fmla="*/ 3525702 w 3525702"/>
                <a:gd name="connsiteY19" fmla="*/ 171454 h 222112"/>
                <a:gd name="connsiteX0" fmla="*/ 0 w 3525702"/>
                <a:gd name="connsiteY0" fmla="*/ 222112 h 223853"/>
                <a:gd name="connsiteX1" fmla="*/ 355201 w 3525702"/>
                <a:gd name="connsiteY1" fmla="*/ 219335 h 223853"/>
                <a:gd name="connsiteX2" fmla="*/ 439602 w 3525702"/>
                <a:gd name="connsiteY2" fmla="*/ 4 h 223853"/>
                <a:gd name="connsiteX3" fmla="*/ 540404 w 3525702"/>
                <a:gd name="connsiteY3" fmla="*/ 216559 h 223853"/>
                <a:gd name="connsiteX4" fmla="*/ 929477 w 3525702"/>
                <a:gd name="connsiteY4" fmla="*/ 196057 h 223853"/>
                <a:gd name="connsiteX5" fmla="*/ 1011102 w 3525702"/>
                <a:gd name="connsiteY5" fmla="*/ 4 h 223853"/>
                <a:gd name="connsiteX6" fmla="*/ 1087302 w 3525702"/>
                <a:gd name="connsiteY6" fmla="*/ 201481 h 223853"/>
                <a:gd name="connsiteX7" fmla="*/ 1528228 w 3525702"/>
                <a:gd name="connsiteY7" fmla="*/ 206906 h 223853"/>
                <a:gd name="connsiteX8" fmla="*/ 1620702 w 3525702"/>
                <a:gd name="connsiteY8" fmla="*/ 9529 h 223853"/>
                <a:gd name="connsiteX9" fmla="*/ 1717404 w 3525702"/>
                <a:gd name="connsiteY9" fmla="*/ 200157 h 223853"/>
                <a:gd name="connsiteX10" fmla="*/ 2094175 w 3525702"/>
                <a:gd name="connsiteY10" fmla="*/ 205582 h 223853"/>
                <a:gd name="connsiteX11" fmla="*/ 2184129 w 3525702"/>
                <a:gd name="connsiteY11" fmla="*/ 16278 h 223853"/>
                <a:gd name="connsiteX12" fmla="*/ 2299881 w 3525702"/>
                <a:gd name="connsiteY12" fmla="*/ 208230 h 223853"/>
                <a:gd name="connsiteX13" fmla="*/ 2628899 w 3525702"/>
                <a:gd name="connsiteY13" fmla="*/ 209683 h 223853"/>
                <a:gd name="connsiteX14" fmla="*/ 2747557 w 3525702"/>
                <a:gd name="connsiteY14" fmla="*/ 13502 h 223853"/>
                <a:gd name="connsiteX15" fmla="*/ 2820852 w 3525702"/>
                <a:gd name="connsiteY15" fmla="*/ 219079 h 223853"/>
                <a:gd name="connsiteX16" fmla="*/ 3203305 w 3525702"/>
                <a:gd name="connsiteY16" fmla="*/ 215107 h 223853"/>
                <a:gd name="connsiteX17" fmla="*/ 3291806 w 3525702"/>
                <a:gd name="connsiteY17" fmla="*/ 16278 h 223853"/>
                <a:gd name="connsiteX18" fmla="*/ 3373302 w 3525702"/>
                <a:gd name="connsiteY18" fmla="*/ 200029 h 223853"/>
                <a:gd name="connsiteX19" fmla="*/ 3525702 w 3525702"/>
                <a:gd name="connsiteY19" fmla="*/ 171454 h 223853"/>
                <a:gd name="connsiteX0" fmla="*/ 0 w 3525702"/>
                <a:gd name="connsiteY0" fmla="*/ 222112 h 226790"/>
                <a:gd name="connsiteX1" fmla="*/ 355201 w 3525702"/>
                <a:gd name="connsiteY1" fmla="*/ 219335 h 226790"/>
                <a:gd name="connsiteX2" fmla="*/ 439602 w 3525702"/>
                <a:gd name="connsiteY2" fmla="*/ 4 h 226790"/>
                <a:gd name="connsiteX3" fmla="*/ 540404 w 3525702"/>
                <a:gd name="connsiteY3" fmla="*/ 216559 h 226790"/>
                <a:gd name="connsiteX4" fmla="*/ 929477 w 3525702"/>
                <a:gd name="connsiteY4" fmla="*/ 196057 h 226790"/>
                <a:gd name="connsiteX5" fmla="*/ 1011102 w 3525702"/>
                <a:gd name="connsiteY5" fmla="*/ 4 h 226790"/>
                <a:gd name="connsiteX6" fmla="*/ 1087302 w 3525702"/>
                <a:gd name="connsiteY6" fmla="*/ 201481 h 226790"/>
                <a:gd name="connsiteX7" fmla="*/ 1528228 w 3525702"/>
                <a:gd name="connsiteY7" fmla="*/ 206906 h 226790"/>
                <a:gd name="connsiteX8" fmla="*/ 1620702 w 3525702"/>
                <a:gd name="connsiteY8" fmla="*/ 9529 h 226790"/>
                <a:gd name="connsiteX9" fmla="*/ 1717404 w 3525702"/>
                <a:gd name="connsiteY9" fmla="*/ 200157 h 226790"/>
                <a:gd name="connsiteX10" fmla="*/ 2094175 w 3525702"/>
                <a:gd name="connsiteY10" fmla="*/ 205582 h 226790"/>
                <a:gd name="connsiteX11" fmla="*/ 2184129 w 3525702"/>
                <a:gd name="connsiteY11" fmla="*/ 16278 h 226790"/>
                <a:gd name="connsiteX12" fmla="*/ 2299881 w 3525702"/>
                <a:gd name="connsiteY12" fmla="*/ 208230 h 226790"/>
                <a:gd name="connsiteX13" fmla="*/ 2628899 w 3525702"/>
                <a:gd name="connsiteY13" fmla="*/ 209683 h 226790"/>
                <a:gd name="connsiteX14" fmla="*/ 2747557 w 3525702"/>
                <a:gd name="connsiteY14" fmla="*/ 13502 h 226790"/>
                <a:gd name="connsiteX15" fmla="*/ 2853655 w 3525702"/>
                <a:gd name="connsiteY15" fmla="*/ 206778 h 226790"/>
                <a:gd name="connsiteX16" fmla="*/ 3203305 w 3525702"/>
                <a:gd name="connsiteY16" fmla="*/ 215107 h 226790"/>
                <a:gd name="connsiteX17" fmla="*/ 3291806 w 3525702"/>
                <a:gd name="connsiteY17" fmla="*/ 16278 h 226790"/>
                <a:gd name="connsiteX18" fmla="*/ 3373302 w 3525702"/>
                <a:gd name="connsiteY18" fmla="*/ 200029 h 226790"/>
                <a:gd name="connsiteX19" fmla="*/ 3525702 w 3525702"/>
                <a:gd name="connsiteY19" fmla="*/ 171454 h 226790"/>
                <a:gd name="connsiteX0" fmla="*/ 0 w 3525702"/>
                <a:gd name="connsiteY0" fmla="*/ 222112 h 235761"/>
                <a:gd name="connsiteX1" fmla="*/ 355201 w 3525702"/>
                <a:gd name="connsiteY1" fmla="*/ 219335 h 235761"/>
                <a:gd name="connsiteX2" fmla="*/ 439602 w 3525702"/>
                <a:gd name="connsiteY2" fmla="*/ 4 h 235761"/>
                <a:gd name="connsiteX3" fmla="*/ 540404 w 3525702"/>
                <a:gd name="connsiteY3" fmla="*/ 216559 h 235761"/>
                <a:gd name="connsiteX4" fmla="*/ 929477 w 3525702"/>
                <a:gd name="connsiteY4" fmla="*/ 196057 h 235761"/>
                <a:gd name="connsiteX5" fmla="*/ 1011102 w 3525702"/>
                <a:gd name="connsiteY5" fmla="*/ 4 h 235761"/>
                <a:gd name="connsiteX6" fmla="*/ 1087302 w 3525702"/>
                <a:gd name="connsiteY6" fmla="*/ 201481 h 235761"/>
                <a:gd name="connsiteX7" fmla="*/ 1528228 w 3525702"/>
                <a:gd name="connsiteY7" fmla="*/ 206906 h 235761"/>
                <a:gd name="connsiteX8" fmla="*/ 1620702 w 3525702"/>
                <a:gd name="connsiteY8" fmla="*/ 9529 h 235761"/>
                <a:gd name="connsiteX9" fmla="*/ 1717404 w 3525702"/>
                <a:gd name="connsiteY9" fmla="*/ 200157 h 235761"/>
                <a:gd name="connsiteX10" fmla="*/ 2094175 w 3525702"/>
                <a:gd name="connsiteY10" fmla="*/ 205582 h 235761"/>
                <a:gd name="connsiteX11" fmla="*/ 2184129 w 3525702"/>
                <a:gd name="connsiteY11" fmla="*/ 16278 h 235761"/>
                <a:gd name="connsiteX12" fmla="*/ 2299881 w 3525702"/>
                <a:gd name="connsiteY12" fmla="*/ 208230 h 235761"/>
                <a:gd name="connsiteX13" fmla="*/ 2628899 w 3525702"/>
                <a:gd name="connsiteY13" fmla="*/ 209683 h 235761"/>
                <a:gd name="connsiteX14" fmla="*/ 2731155 w 3525702"/>
                <a:gd name="connsiteY14" fmla="*/ 13502 h 235761"/>
                <a:gd name="connsiteX15" fmla="*/ 2853655 w 3525702"/>
                <a:gd name="connsiteY15" fmla="*/ 206778 h 235761"/>
                <a:gd name="connsiteX16" fmla="*/ 3203305 w 3525702"/>
                <a:gd name="connsiteY16" fmla="*/ 215107 h 235761"/>
                <a:gd name="connsiteX17" fmla="*/ 3291806 w 3525702"/>
                <a:gd name="connsiteY17" fmla="*/ 16278 h 235761"/>
                <a:gd name="connsiteX18" fmla="*/ 3373302 w 3525702"/>
                <a:gd name="connsiteY18" fmla="*/ 200029 h 235761"/>
                <a:gd name="connsiteX19" fmla="*/ 3525702 w 3525702"/>
                <a:gd name="connsiteY19" fmla="*/ 171454 h 235761"/>
                <a:gd name="connsiteX0" fmla="*/ 0 w 3525702"/>
                <a:gd name="connsiteY0" fmla="*/ 222112 h 233229"/>
                <a:gd name="connsiteX1" fmla="*/ 355201 w 3525702"/>
                <a:gd name="connsiteY1" fmla="*/ 219335 h 233229"/>
                <a:gd name="connsiteX2" fmla="*/ 439602 w 3525702"/>
                <a:gd name="connsiteY2" fmla="*/ 4 h 233229"/>
                <a:gd name="connsiteX3" fmla="*/ 540404 w 3525702"/>
                <a:gd name="connsiteY3" fmla="*/ 216559 h 233229"/>
                <a:gd name="connsiteX4" fmla="*/ 929477 w 3525702"/>
                <a:gd name="connsiteY4" fmla="*/ 196057 h 233229"/>
                <a:gd name="connsiteX5" fmla="*/ 1011102 w 3525702"/>
                <a:gd name="connsiteY5" fmla="*/ 4 h 233229"/>
                <a:gd name="connsiteX6" fmla="*/ 1087302 w 3525702"/>
                <a:gd name="connsiteY6" fmla="*/ 201481 h 233229"/>
                <a:gd name="connsiteX7" fmla="*/ 1528228 w 3525702"/>
                <a:gd name="connsiteY7" fmla="*/ 206906 h 233229"/>
                <a:gd name="connsiteX8" fmla="*/ 1620702 w 3525702"/>
                <a:gd name="connsiteY8" fmla="*/ 9529 h 233229"/>
                <a:gd name="connsiteX9" fmla="*/ 1717404 w 3525702"/>
                <a:gd name="connsiteY9" fmla="*/ 200157 h 233229"/>
                <a:gd name="connsiteX10" fmla="*/ 2094175 w 3525702"/>
                <a:gd name="connsiteY10" fmla="*/ 205582 h 233229"/>
                <a:gd name="connsiteX11" fmla="*/ 2184129 w 3525702"/>
                <a:gd name="connsiteY11" fmla="*/ 16278 h 233229"/>
                <a:gd name="connsiteX12" fmla="*/ 2299881 w 3525702"/>
                <a:gd name="connsiteY12" fmla="*/ 208230 h 233229"/>
                <a:gd name="connsiteX13" fmla="*/ 2628899 w 3525702"/>
                <a:gd name="connsiteY13" fmla="*/ 209683 h 233229"/>
                <a:gd name="connsiteX14" fmla="*/ 2731155 w 3525702"/>
                <a:gd name="connsiteY14" fmla="*/ 13502 h 233229"/>
                <a:gd name="connsiteX15" fmla="*/ 2853655 w 3525702"/>
                <a:gd name="connsiteY15" fmla="*/ 206778 h 233229"/>
                <a:gd name="connsiteX16" fmla="*/ 3203305 w 3525702"/>
                <a:gd name="connsiteY16" fmla="*/ 215107 h 233229"/>
                <a:gd name="connsiteX17" fmla="*/ 3291806 w 3525702"/>
                <a:gd name="connsiteY17" fmla="*/ 16278 h 233229"/>
                <a:gd name="connsiteX18" fmla="*/ 3373302 w 3525702"/>
                <a:gd name="connsiteY18" fmla="*/ 200029 h 233229"/>
                <a:gd name="connsiteX19" fmla="*/ 3525702 w 3525702"/>
                <a:gd name="connsiteY19" fmla="*/ 171454 h 233229"/>
                <a:gd name="connsiteX0" fmla="*/ 0 w 3525702"/>
                <a:gd name="connsiteY0" fmla="*/ 222112 h 233229"/>
                <a:gd name="connsiteX1" fmla="*/ 355201 w 3525702"/>
                <a:gd name="connsiteY1" fmla="*/ 219335 h 233229"/>
                <a:gd name="connsiteX2" fmla="*/ 439602 w 3525702"/>
                <a:gd name="connsiteY2" fmla="*/ 4 h 233229"/>
                <a:gd name="connsiteX3" fmla="*/ 540404 w 3525702"/>
                <a:gd name="connsiteY3" fmla="*/ 216559 h 233229"/>
                <a:gd name="connsiteX4" fmla="*/ 929477 w 3525702"/>
                <a:gd name="connsiteY4" fmla="*/ 196057 h 233229"/>
                <a:gd name="connsiteX5" fmla="*/ 1011102 w 3525702"/>
                <a:gd name="connsiteY5" fmla="*/ 4 h 233229"/>
                <a:gd name="connsiteX6" fmla="*/ 1087302 w 3525702"/>
                <a:gd name="connsiteY6" fmla="*/ 201481 h 233229"/>
                <a:gd name="connsiteX7" fmla="*/ 1528228 w 3525702"/>
                <a:gd name="connsiteY7" fmla="*/ 206906 h 233229"/>
                <a:gd name="connsiteX8" fmla="*/ 1620702 w 3525702"/>
                <a:gd name="connsiteY8" fmla="*/ 9529 h 233229"/>
                <a:gd name="connsiteX9" fmla="*/ 1717404 w 3525702"/>
                <a:gd name="connsiteY9" fmla="*/ 200157 h 233229"/>
                <a:gd name="connsiteX10" fmla="*/ 2094175 w 3525702"/>
                <a:gd name="connsiteY10" fmla="*/ 205582 h 233229"/>
                <a:gd name="connsiteX11" fmla="*/ 2184129 w 3525702"/>
                <a:gd name="connsiteY11" fmla="*/ 16278 h 233229"/>
                <a:gd name="connsiteX12" fmla="*/ 2299881 w 3525702"/>
                <a:gd name="connsiteY12" fmla="*/ 208230 h 233229"/>
                <a:gd name="connsiteX13" fmla="*/ 2628899 w 3525702"/>
                <a:gd name="connsiteY13" fmla="*/ 209683 h 233229"/>
                <a:gd name="connsiteX14" fmla="*/ 2731155 w 3525702"/>
                <a:gd name="connsiteY14" fmla="*/ 13502 h 233229"/>
                <a:gd name="connsiteX15" fmla="*/ 2853655 w 3525702"/>
                <a:gd name="connsiteY15" fmla="*/ 206778 h 233229"/>
                <a:gd name="connsiteX16" fmla="*/ 3203305 w 3525702"/>
                <a:gd name="connsiteY16" fmla="*/ 215107 h 233229"/>
                <a:gd name="connsiteX17" fmla="*/ 3291806 w 3525702"/>
                <a:gd name="connsiteY17" fmla="*/ 16278 h 233229"/>
                <a:gd name="connsiteX18" fmla="*/ 3373302 w 3525702"/>
                <a:gd name="connsiteY18" fmla="*/ 200029 h 233229"/>
                <a:gd name="connsiteX19" fmla="*/ 3525702 w 3525702"/>
                <a:gd name="connsiteY19" fmla="*/ 171454 h 233229"/>
                <a:gd name="connsiteX0" fmla="*/ 0 w 3525702"/>
                <a:gd name="connsiteY0" fmla="*/ 222112 h 233229"/>
                <a:gd name="connsiteX1" fmla="*/ 355201 w 3525702"/>
                <a:gd name="connsiteY1" fmla="*/ 219335 h 233229"/>
                <a:gd name="connsiteX2" fmla="*/ 439602 w 3525702"/>
                <a:gd name="connsiteY2" fmla="*/ 4 h 233229"/>
                <a:gd name="connsiteX3" fmla="*/ 540404 w 3525702"/>
                <a:gd name="connsiteY3" fmla="*/ 216559 h 233229"/>
                <a:gd name="connsiteX4" fmla="*/ 929477 w 3525702"/>
                <a:gd name="connsiteY4" fmla="*/ 196057 h 233229"/>
                <a:gd name="connsiteX5" fmla="*/ 1011102 w 3525702"/>
                <a:gd name="connsiteY5" fmla="*/ 4 h 233229"/>
                <a:gd name="connsiteX6" fmla="*/ 1087302 w 3525702"/>
                <a:gd name="connsiteY6" fmla="*/ 201481 h 233229"/>
                <a:gd name="connsiteX7" fmla="*/ 1528228 w 3525702"/>
                <a:gd name="connsiteY7" fmla="*/ 206906 h 233229"/>
                <a:gd name="connsiteX8" fmla="*/ 1620702 w 3525702"/>
                <a:gd name="connsiteY8" fmla="*/ 9529 h 233229"/>
                <a:gd name="connsiteX9" fmla="*/ 1717404 w 3525702"/>
                <a:gd name="connsiteY9" fmla="*/ 200157 h 233229"/>
                <a:gd name="connsiteX10" fmla="*/ 2094175 w 3525702"/>
                <a:gd name="connsiteY10" fmla="*/ 205582 h 233229"/>
                <a:gd name="connsiteX11" fmla="*/ 2184129 w 3525702"/>
                <a:gd name="connsiteY11" fmla="*/ 16278 h 233229"/>
                <a:gd name="connsiteX12" fmla="*/ 2299881 w 3525702"/>
                <a:gd name="connsiteY12" fmla="*/ 208230 h 233229"/>
                <a:gd name="connsiteX13" fmla="*/ 2628899 w 3525702"/>
                <a:gd name="connsiteY13" fmla="*/ 209683 h 233229"/>
                <a:gd name="connsiteX14" fmla="*/ 2731155 w 3525702"/>
                <a:gd name="connsiteY14" fmla="*/ 13502 h 233229"/>
                <a:gd name="connsiteX15" fmla="*/ 2853655 w 3525702"/>
                <a:gd name="connsiteY15" fmla="*/ 206778 h 233229"/>
                <a:gd name="connsiteX16" fmla="*/ 3203305 w 3525702"/>
                <a:gd name="connsiteY16" fmla="*/ 215107 h 233229"/>
                <a:gd name="connsiteX17" fmla="*/ 3291806 w 3525702"/>
                <a:gd name="connsiteY17" fmla="*/ 16278 h 233229"/>
                <a:gd name="connsiteX18" fmla="*/ 3373302 w 3525702"/>
                <a:gd name="connsiteY18" fmla="*/ 200029 h 233229"/>
                <a:gd name="connsiteX19" fmla="*/ 3525702 w 3525702"/>
                <a:gd name="connsiteY19" fmla="*/ 171454 h 233229"/>
                <a:gd name="connsiteX0" fmla="*/ 0 w 3591309"/>
                <a:gd name="connsiteY0" fmla="*/ 222112 h 233229"/>
                <a:gd name="connsiteX1" fmla="*/ 355201 w 3591309"/>
                <a:gd name="connsiteY1" fmla="*/ 219335 h 233229"/>
                <a:gd name="connsiteX2" fmla="*/ 439602 w 3591309"/>
                <a:gd name="connsiteY2" fmla="*/ 4 h 233229"/>
                <a:gd name="connsiteX3" fmla="*/ 540404 w 3591309"/>
                <a:gd name="connsiteY3" fmla="*/ 216559 h 233229"/>
                <a:gd name="connsiteX4" fmla="*/ 929477 w 3591309"/>
                <a:gd name="connsiteY4" fmla="*/ 196057 h 233229"/>
                <a:gd name="connsiteX5" fmla="*/ 1011102 w 3591309"/>
                <a:gd name="connsiteY5" fmla="*/ 4 h 233229"/>
                <a:gd name="connsiteX6" fmla="*/ 1087302 w 3591309"/>
                <a:gd name="connsiteY6" fmla="*/ 201481 h 233229"/>
                <a:gd name="connsiteX7" fmla="*/ 1528228 w 3591309"/>
                <a:gd name="connsiteY7" fmla="*/ 206906 h 233229"/>
                <a:gd name="connsiteX8" fmla="*/ 1620702 w 3591309"/>
                <a:gd name="connsiteY8" fmla="*/ 9529 h 233229"/>
                <a:gd name="connsiteX9" fmla="*/ 1717404 w 3591309"/>
                <a:gd name="connsiteY9" fmla="*/ 200157 h 233229"/>
                <a:gd name="connsiteX10" fmla="*/ 2094175 w 3591309"/>
                <a:gd name="connsiteY10" fmla="*/ 205582 h 233229"/>
                <a:gd name="connsiteX11" fmla="*/ 2184129 w 3591309"/>
                <a:gd name="connsiteY11" fmla="*/ 16278 h 233229"/>
                <a:gd name="connsiteX12" fmla="*/ 2299881 w 3591309"/>
                <a:gd name="connsiteY12" fmla="*/ 208230 h 233229"/>
                <a:gd name="connsiteX13" fmla="*/ 2628899 w 3591309"/>
                <a:gd name="connsiteY13" fmla="*/ 209683 h 233229"/>
                <a:gd name="connsiteX14" fmla="*/ 2731155 w 3591309"/>
                <a:gd name="connsiteY14" fmla="*/ 13502 h 233229"/>
                <a:gd name="connsiteX15" fmla="*/ 2853655 w 3591309"/>
                <a:gd name="connsiteY15" fmla="*/ 206778 h 233229"/>
                <a:gd name="connsiteX16" fmla="*/ 3203305 w 3591309"/>
                <a:gd name="connsiteY16" fmla="*/ 215107 h 233229"/>
                <a:gd name="connsiteX17" fmla="*/ 3291806 w 3591309"/>
                <a:gd name="connsiteY17" fmla="*/ 16278 h 233229"/>
                <a:gd name="connsiteX18" fmla="*/ 3373302 w 3591309"/>
                <a:gd name="connsiteY18" fmla="*/ 200029 h 233229"/>
                <a:gd name="connsiteX19" fmla="*/ 3591309 w 3591309"/>
                <a:gd name="connsiteY19" fmla="*/ 191956 h 233229"/>
                <a:gd name="connsiteX0" fmla="*/ 0 w 3591309"/>
                <a:gd name="connsiteY0" fmla="*/ 222112 h 233229"/>
                <a:gd name="connsiteX1" fmla="*/ 355201 w 3591309"/>
                <a:gd name="connsiteY1" fmla="*/ 219335 h 233229"/>
                <a:gd name="connsiteX2" fmla="*/ 439602 w 3591309"/>
                <a:gd name="connsiteY2" fmla="*/ 4 h 233229"/>
                <a:gd name="connsiteX3" fmla="*/ 540404 w 3591309"/>
                <a:gd name="connsiteY3" fmla="*/ 216559 h 233229"/>
                <a:gd name="connsiteX4" fmla="*/ 929477 w 3591309"/>
                <a:gd name="connsiteY4" fmla="*/ 196057 h 233229"/>
                <a:gd name="connsiteX5" fmla="*/ 1011102 w 3591309"/>
                <a:gd name="connsiteY5" fmla="*/ 4 h 233229"/>
                <a:gd name="connsiteX6" fmla="*/ 1087302 w 3591309"/>
                <a:gd name="connsiteY6" fmla="*/ 201481 h 233229"/>
                <a:gd name="connsiteX7" fmla="*/ 1528228 w 3591309"/>
                <a:gd name="connsiteY7" fmla="*/ 206906 h 233229"/>
                <a:gd name="connsiteX8" fmla="*/ 1620702 w 3591309"/>
                <a:gd name="connsiteY8" fmla="*/ 9529 h 233229"/>
                <a:gd name="connsiteX9" fmla="*/ 1717404 w 3591309"/>
                <a:gd name="connsiteY9" fmla="*/ 200157 h 233229"/>
                <a:gd name="connsiteX10" fmla="*/ 2094175 w 3591309"/>
                <a:gd name="connsiteY10" fmla="*/ 205582 h 233229"/>
                <a:gd name="connsiteX11" fmla="*/ 2184129 w 3591309"/>
                <a:gd name="connsiteY11" fmla="*/ 16278 h 233229"/>
                <a:gd name="connsiteX12" fmla="*/ 2299881 w 3591309"/>
                <a:gd name="connsiteY12" fmla="*/ 208230 h 233229"/>
                <a:gd name="connsiteX13" fmla="*/ 2628899 w 3591309"/>
                <a:gd name="connsiteY13" fmla="*/ 209683 h 233229"/>
                <a:gd name="connsiteX14" fmla="*/ 2731155 w 3591309"/>
                <a:gd name="connsiteY14" fmla="*/ 13502 h 233229"/>
                <a:gd name="connsiteX15" fmla="*/ 2853655 w 3591309"/>
                <a:gd name="connsiteY15" fmla="*/ 206778 h 233229"/>
                <a:gd name="connsiteX16" fmla="*/ 3203305 w 3591309"/>
                <a:gd name="connsiteY16" fmla="*/ 215107 h 233229"/>
                <a:gd name="connsiteX17" fmla="*/ 3291806 w 3591309"/>
                <a:gd name="connsiteY17" fmla="*/ 16278 h 233229"/>
                <a:gd name="connsiteX18" fmla="*/ 3373302 w 3591309"/>
                <a:gd name="connsiteY18" fmla="*/ 200029 h 233229"/>
                <a:gd name="connsiteX19" fmla="*/ 3591309 w 3591309"/>
                <a:gd name="connsiteY19" fmla="*/ 191956 h 233229"/>
                <a:gd name="connsiteX0" fmla="*/ 0 w 3595409"/>
                <a:gd name="connsiteY0" fmla="*/ 222112 h 233229"/>
                <a:gd name="connsiteX1" fmla="*/ 355201 w 3595409"/>
                <a:gd name="connsiteY1" fmla="*/ 219335 h 233229"/>
                <a:gd name="connsiteX2" fmla="*/ 439602 w 3595409"/>
                <a:gd name="connsiteY2" fmla="*/ 4 h 233229"/>
                <a:gd name="connsiteX3" fmla="*/ 540404 w 3595409"/>
                <a:gd name="connsiteY3" fmla="*/ 216559 h 233229"/>
                <a:gd name="connsiteX4" fmla="*/ 929477 w 3595409"/>
                <a:gd name="connsiteY4" fmla="*/ 196057 h 233229"/>
                <a:gd name="connsiteX5" fmla="*/ 1011102 w 3595409"/>
                <a:gd name="connsiteY5" fmla="*/ 4 h 233229"/>
                <a:gd name="connsiteX6" fmla="*/ 1087302 w 3595409"/>
                <a:gd name="connsiteY6" fmla="*/ 201481 h 233229"/>
                <a:gd name="connsiteX7" fmla="*/ 1528228 w 3595409"/>
                <a:gd name="connsiteY7" fmla="*/ 206906 h 233229"/>
                <a:gd name="connsiteX8" fmla="*/ 1620702 w 3595409"/>
                <a:gd name="connsiteY8" fmla="*/ 9529 h 233229"/>
                <a:gd name="connsiteX9" fmla="*/ 1717404 w 3595409"/>
                <a:gd name="connsiteY9" fmla="*/ 200157 h 233229"/>
                <a:gd name="connsiteX10" fmla="*/ 2094175 w 3595409"/>
                <a:gd name="connsiteY10" fmla="*/ 205582 h 233229"/>
                <a:gd name="connsiteX11" fmla="*/ 2184129 w 3595409"/>
                <a:gd name="connsiteY11" fmla="*/ 16278 h 233229"/>
                <a:gd name="connsiteX12" fmla="*/ 2299881 w 3595409"/>
                <a:gd name="connsiteY12" fmla="*/ 208230 h 233229"/>
                <a:gd name="connsiteX13" fmla="*/ 2628899 w 3595409"/>
                <a:gd name="connsiteY13" fmla="*/ 209683 h 233229"/>
                <a:gd name="connsiteX14" fmla="*/ 2731155 w 3595409"/>
                <a:gd name="connsiteY14" fmla="*/ 13502 h 233229"/>
                <a:gd name="connsiteX15" fmla="*/ 2853655 w 3595409"/>
                <a:gd name="connsiteY15" fmla="*/ 206778 h 233229"/>
                <a:gd name="connsiteX16" fmla="*/ 3203305 w 3595409"/>
                <a:gd name="connsiteY16" fmla="*/ 215107 h 233229"/>
                <a:gd name="connsiteX17" fmla="*/ 3291806 w 3595409"/>
                <a:gd name="connsiteY17" fmla="*/ 16278 h 233229"/>
                <a:gd name="connsiteX18" fmla="*/ 3373302 w 3595409"/>
                <a:gd name="connsiteY18" fmla="*/ 200029 h 233229"/>
                <a:gd name="connsiteX19" fmla="*/ 3595409 w 3595409"/>
                <a:gd name="connsiteY19" fmla="*/ 208358 h 233229"/>
                <a:gd name="connsiteX0" fmla="*/ 0 w 3595409"/>
                <a:gd name="connsiteY0" fmla="*/ 222112 h 235480"/>
                <a:gd name="connsiteX1" fmla="*/ 355201 w 3595409"/>
                <a:gd name="connsiteY1" fmla="*/ 219335 h 235480"/>
                <a:gd name="connsiteX2" fmla="*/ 439602 w 3595409"/>
                <a:gd name="connsiteY2" fmla="*/ 4 h 235480"/>
                <a:gd name="connsiteX3" fmla="*/ 540404 w 3595409"/>
                <a:gd name="connsiteY3" fmla="*/ 216559 h 235480"/>
                <a:gd name="connsiteX4" fmla="*/ 929477 w 3595409"/>
                <a:gd name="connsiteY4" fmla="*/ 196057 h 235480"/>
                <a:gd name="connsiteX5" fmla="*/ 1011102 w 3595409"/>
                <a:gd name="connsiteY5" fmla="*/ 4 h 235480"/>
                <a:gd name="connsiteX6" fmla="*/ 1087302 w 3595409"/>
                <a:gd name="connsiteY6" fmla="*/ 201481 h 235480"/>
                <a:gd name="connsiteX7" fmla="*/ 1528228 w 3595409"/>
                <a:gd name="connsiteY7" fmla="*/ 206906 h 235480"/>
                <a:gd name="connsiteX8" fmla="*/ 1620702 w 3595409"/>
                <a:gd name="connsiteY8" fmla="*/ 9529 h 235480"/>
                <a:gd name="connsiteX9" fmla="*/ 1717404 w 3595409"/>
                <a:gd name="connsiteY9" fmla="*/ 200157 h 235480"/>
                <a:gd name="connsiteX10" fmla="*/ 2094175 w 3595409"/>
                <a:gd name="connsiteY10" fmla="*/ 205582 h 235480"/>
                <a:gd name="connsiteX11" fmla="*/ 2184129 w 3595409"/>
                <a:gd name="connsiteY11" fmla="*/ 16278 h 235480"/>
                <a:gd name="connsiteX12" fmla="*/ 2299881 w 3595409"/>
                <a:gd name="connsiteY12" fmla="*/ 208230 h 235480"/>
                <a:gd name="connsiteX13" fmla="*/ 2628899 w 3595409"/>
                <a:gd name="connsiteY13" fmla="*/ 209683 h 235480"/>
                <a:gd name="connsiteX14" fmla="*/ 2731155 w 3595409"/>
                <a:gd name="connsiteY14" fmla="*/ 13502 h 235480"/>
                <a:gd name="connsiteX15" fmla="*/ 2853655 w 3595409"/>
                <a:gd name="connsiteY15" fmla="*/ 206778 h 235480"/>
                <a:gd name="connsiteX16" fmla="*/ 3203305 w 3595409"/>
                <a:gd name="connsiteY16" fmla="*/ 215107 h 235480"/>
                <a:gd name="connsiteX17" fmla="*/ 3320509 w 3595409"/>
                <a:gd name="connsiteY17" fmla="*/ 20378 h 235480"/>
                <a:gd name="connsiteX18" fmla="*/ 3373302 w 3595409"/>
                <a:gd name="connsiteY18" fmla="*/ 200029 h 235480"/>
                <a:gd name="connsiteX19" fmla="*/ 3595409 w 3595409"/>
                <a:gd name="connsiteY19" fmla="*/ 208358 h 235480"/>
                <a:gd name="connsiteX0" fmla="*/ 0 w 3595409"/>
                <a:gd name="connsiteY0" fmla="*/ 222110 h 235478"/>
                <a:gd name="connsiteX1" fmla="*/ 355201 w 3595409"/>
                <a:gd name="connsiteY1" fmla="*/ 219333 h 235478"/>
                <a:gd name="connsiteX2" fmla="*/ 439602 w 3595409"/>
                <a:gd name="connsiteY2" fmla="*/ 2 h 235478"/>
                <a:gd name="connsiteX3" fmla="*/ 540404 w 3595409"/>
                <a:gd name="connsiteY3" fmla="*/ 216557 h 235478"/>
                <a:gd name="connsiteX4" fmla="*/ 929477 w 3595409"/>
                <a:gd name="connsiteY4" fmla="*/ 196055 h 235478"/>
                <a:gd name="connsiteX5" fmla="*/ 1011102 w 3595409"/>
                <a:gd name="connsiteY5" fmla="*/ 2 h 235478"/>
                <a:gd name="connsiteX6" fmla="*/ 1136507 w 3595409"/>
                <a:gd name="connsiteY6" fmla="*/ 193278 h 235478"/>
                <a:gd name="connsiteX7" fmla="*/ 1528228 w 3595409"/>
                <a:gd name="connsiteY7" fmla="*/ 206904 h 235478"/>
                <a:gd name="connsiteX8" fmla="*/ 1620702 w 3595409"/>
                <a:gd name="connsiteY8" fmla="*/ 9527 h 235478"/>
                <a:gd name="connsiteX9" fmla="*/ 1717404 w 3595409"/>
                <a:gd name="connsiteY9" fmla="*/ 200155 h 235478"/>
                <a:gd name="connsiteX10" fmla="*/ 2094175 w 3595409"/>
                <a:gd name="connsiteY10" fmla="*/ 205580 h 235478"/>
                <a:gd name="connsiteX11" fmla="*/ 2184129 w 3595409"/>
                <a:gd name="connsiteY11" fmla="*/ 16276 h 235478"/>
                <a:gd name="connsiteX12" fmla="*/ 2299881 w 3595409"/>
                <a:gd name="connsiteY12" fmla="*/ 208228 h 235478"/>
                <a:gd name="connsiteX13" fmla="*/ 2628899 w 3595409"/>
                <a:gd name="connsiteY13" fmla="*/ 209681 h 235478"/>
                <a:gd name="connsiteX14" fmla="*/ 2731155 w 3595409"/>
                <a:gd name="connsiteY14" fmla="*/ 13500 h 235478"/>
                <a:gd name="connsiteX15" fmla="*/ 2853655 w 3595409"/>
                <a:gd name="connsiteY15" fmla="*/ 206776 h 235478"/>
                <a:gd name="connsiteX16" fmla="*/ 3203305 w 3595409"/>
                <a:gd name="connsiteY16" fmla="*/ 215105 h 235478"/>
                <a:gd name="connsiteX17" fmla="*/ 3320509 w 3595409"/>
                <a:gd name="connsiteY17" fmla="*/ 20376 h 235478"/>
                <a:gd name="connsiteX18" fmla="*/ 3373302 w 3595409"/>
                <a:gd name="connsiteY18" fmla="*/ 200027 h 235478"/>
                <a:gd name="connsiteX19" fmla="*/ 3595409 w 3595409"/>
                <a:gd name="connsiteY19" fmla="*/ 208356 h 235478"/>
                <a:gd name="connsiteX0" fmla="*/ 0 w 3595409"/>
                <a:gd name="connsiteY0" fmla="*/ 222109 h 235477"/>
                <a:gd name="connsiteX1" fmla="*/ 355201 w 3595409"/>
                <a:gd name="connsiteY1" fmla="*/ 219332 h 235477"/>
                <a:gd name="connsiteX2" fmla="*/ 439602 w 3595409"/>
                <a:gd name="connsiteY2" fmla="*/ 1 h 235477"/>
                <a:gd name="connsiteX3" fmla="*/ 540404 w 3595409"/>
                <a:gd name="connsiteY3" fmla="*/ 216556 h 235477"/>
                <a:gd name="connsiteX4" fmla="*/ 929477 w 3595409"/>
                <a:gd name="connsiteY4" fmla="*/ 196054 h 235477"/>
                <a:gd name="connsiteX5" fmla="*/ 1011102 w 3595409"/>
                <a:gd name="connsiteY5" fmla="*/ 1 h 235477"/>
                <a:gd name="connsiteX6" fmla="*/ 1136507 w 3595409"/>
                <a:gd name="connsiteY6" fmla="*/ 193277 h 235477"/>
                <a:gd name="connsiteX7" fmla="*/ 1528228 w 3595409"/>
                <a:gd name="connsiteY7" fmla="*/ 206903 h 235477"/>
                <a:gd name="connsiteX8" fmla="*/ 1620702 w 3595409"/>
                <a:gd name="connsiteY8" fmla="*/ 9526 h 235477"/>
                <a:gd name="connsiteX9" fmla="*/ 1717404 w 3595409"/>
                <a:gd name="connsiteY9" fmla="*/ 200154 h 235477"/>
                <a:gd name="connsiteX10" fmla="*/ 2094175 w 3595409"/>
                <a:gd name="connsiteY10" fmla="*/ 205579 h 235477"/>
                <a:gd name="connsiteX11" fmla="*/ 2184129 w 3595409"/>
                <a:gd name="connsiteY11" fmla="*/ 16275 h 235477"/>
                <a:gd name="connsiteX12" fmla="*/ 2299881 w 3595409"/>
                <a:gd name="connsiteY12" fmla="*/ 208227 h 235477"/>
                <a:gd name="connsiteX13" fmla="*/ 2628899 w 3595409"/>
                <a:gd name="connsiteY13" fmla="*/ 209680 h 235477"/>
                <a:gd name="connsiteX14" fmla="*/ 2731155 w 3595409"/>
                <a:gd name="connsiteY14" fmla="*/ 13499 h 235477"/>
                <a:gd name="connsiteX15" fmla="*/ 2853655 w 3595409"/>
                <a:gd name="connsiteY15" fmla="*/ 206775 h 235477"/>
                <a:gd name="connsiteX16" fmla="*/ 3203305 w 3595409"/>
                <a:gd name="connsiteY16" fmla="*/ 215104 h 235477"/>
                <a:gd name="connsiteX17" fmla="*/ 3320509 w 3595409"/>
                <a:gd name="connsiteY17" fmla="*/ 20375 h 235477"/>
                <a:gd name="connsiteX18" fmla="*/ 3373302 w 3595409"/>
                <a:gd name="connsiteY18" fmla="*/ 200026 h 235477"/>
                <a:gd name="connsiteX19" fmla="*/ 3595409 w 3595409"/>
                <a:gd name="connsiteY19" fmla="*/ 208355 h 235477"/>
                <a:gd name="connsiteX0" fmla="*/ 0 w 3595409"/>
                <a:gd name="connsiteY0" fmla="*/ 222155 h 235523"/>
                <a:gd name="connsiteX1" fmla="*/ 355201 w 3595409"/>
                <a:gd name="connsiteY1" fmla="*/ 219378 h 235523"/>
                <a:gd name="connsiteX2" fmla="*/ 439602 w 3595409"/>
                <a:gd name="connsiteY2" fmla="*/ 47 h 235523"/>
                <a:gd name="connsiteX3" fmla="*/ 540404 w 3595409"/>
                <a:gd name="connsiteY3" fmla="*/ 216602 h 235523"/>
                <a:gd name="connsiteX4" fmla="*/ 929477 w 3595409"/>
                <a:gd name="connsiteY4" fmla="*/ 196100 h 235523"/>
                <a:gd name="connsiteX5" fmla="*/ 1011102 w 3595409"/>
                <a:gd name="connsiteY5" fmla="*/ 47 h 235523"/>
                <a:gd name="connsiteX6" fmla="*/ 1124205 w 3595409"/>
                <a:gd name="connsiteY6" fmla="*/ 217926 h 235523"/>
                <a:gd name="connsiteX7" fmla="*/ 1528228 w 3595409"/>
                <a:gd name="connsiteY7" fmla="*/ 206949 h 235523"/>
                <a:gd name="connsiteX8" fmla="*/ 1620702 w 3595409"/>
                <a:gd name="connsiteY8" fmla="*/ 9572 h 235523"/>
                <a:gd name="connsiteX9" fmla="*/ 1717404 w 3595409"/>
                <a:gd name="connsiteY9" fmla="*/ 200200 h 235523"/>
                <a:gd name="connsiteX10" fmla="*/ 2094175 w 3595409"/>
                <a:gd name="connsiteY10" fmla="*/ 205625 h 235523"/>
                <a:gd name="connsiteX11" fmla="*/ 2184129 w 3595409"/>
                <a:gd name="connsiteY11" fmla="*/ 16321 h 235523"/>
                <a:gd name="connsiteX12" fmla="*/ 2299881 w 3595409"/>
                <a:gd name="connsiteY12" fmla="*/ 208273 h 235523"/>
                <a:gd name="connsiteX13" fmla="*/ 2628899 w 3595409"/>
                <a:gd name="connsiteY13" fmla="*/ 209726 h 235523"/>
                <a:gd name="connsiteX14" fmla="*/ 2731155 w 3595409"/>
                <a:gd name="connsiteY14" fmla="*/ 13545 h 235523"/>
                <a:gd name="connsiteX15" fmla="*/ 2853655 w 3595409"/>
                <a:gd name="connsiteY15" fmla="*/ 206821 h 235523"/>
                <a:gd name="connsiteX16" fmla="*/ 3203305 w 3595409"/>
                <a:gd name="connsiteY16" fmla="*/ 215150 h 235523"/>
                <a:gd name="connsiteX17" fmla="*/ 3320509 w 3595409"/>
                <a:gd name="connsiteY17" fmla="*/ 20421 h 235523"/>
                <a:gd name="connsiteX18" fmla="*/ 3373302 w 3595409"/>
                <a:gd name="connsiteY18" fmla="*/ 200072 h 235523"/>
                <a:gd name="connsiteX19" fmla="*/ 3595409 w 3595409"/>
                <a:gd name="connsiteY19" fmla="*/ 208401 h 235523"/>
                <a:gd name="connsiteX0" fmla="*/ 0 w 3595409"/>
                <a:gd name="connsiteY0" fmla="*/ 222111 h 235479"/>
                <a:gd name="connsiteX1" fmla="*/ 355201 w 3595409"/>
                <a:gd name="connsiteY1" fmla="*/ 219334 h 235479"/>
                <a:gd name="connsiteX2" fmla="*/ 439602 w 3595409"/>
                <a:gd name="connsiteY2" fmla="*/ 3 h 235479"/>
                <a:gd name="connsiteX3" fmla="*/ 540404 w 3595409"/>
                <a:gd name="connsiteY3" fmla="*/ 216558 h 235479"/>
                <a:gd name="connsiteX4" fmla="*/ 900774 w 3595409"/>
                <a:gd name="connsiteY4" fmla="*/ 212458 h 235479"/>
                <a:gd name="connsiteX5" fmla="*/ 1011102 w 3595409"/>
                <a:gd name="connsiteY5" fmla="*/ 3 h 235479"/>
                <a:gd name="connsiteX6" fmla="*/ 1124205 w 3595409"/>
                <a:gd name="connsiteY6" fmla="*/ 217882 h 235479"/>
                <a:gd name="connsiteX7" fmla="*/ 1528228 w 3595409"/>
                <a:gd name="connsiteY7" fmla="*/ 206905 h 235479"/>
                <a:gd name="connsiteX8" fmla="*/ 1620702 w 3595409"/>
                <a:gd name="connsiteY8" fmla="*/ 9528 h 235479"/>
                <a:gd name="connsiteX9" fmla="*/ 1717404 w 3595409"/>
                <a:gd name="connsiteY9" fmla="*/ 200156 h 235479"/>
                <a:gd name="connsiteX10" fmla="*/ 2094175 w 3595409"/>
                <a:gd name="connsiteY10" fmla="*/ 205581 h 235479"/>
                <a:gd name="connsiteX11" fmla="*/ 2184129 w 3595409"/>
                <a:gd name="connsiteY11" fmla="*/ 16277 h 235479"/>
                <a:gd name="connsiteX12" fmla="*/ 2299881 w 3595409"/>
                <a:gd name="connsiteY12" fmla="*/ 208229 h 235479"/>
                <a:gd name="connsiteX13" fmla="*/ 2628899 w 3595409"/>
                <a:gd name="connsiteY13" fmla="*/ 209682 h 235479"/>
                <a:gd name="connsiteX14" fmla="*/ 2731155 w 3595409"/>
                <a:gd name="connsiteY14" fmla="*/ 13501 h 235479"/>
                <a:gd name="connsiteX15" fmla="*/ 2853655 w 3595409"/>
                <a:gd name="connsiteY15" fmla="*/ 206777 h 235479"/>
                <a:gd name="connsiteX16" fmla="*/ 3203305 w 3595409"/>
                <a:gd name="connsiteY16" fmla="*/ 215106 h 235479"/>
                <a:gd name="connsiteX17" fmla="*/ 3320509 w 3595409"/>
                <a:gd name="connsiteY17" fmla="*/ 20377 h 235479"/>
                <a:gd name="connsiteX18" fmla="*/ 3373302 w 3595409"/>
                <a:gd name="connsiteY18" fmla="*/ 200028 h 235479"/>
                <a:gd name="connsiteX19" fmla="*/ 3595409 w 3595409"/>
                <a:gd name="connsiteY19" fmla="*/ 208357 h 235479"/>
                <a:gd name="connsiteX0" fmla="*/ 0 w 3595409"/>
                <a:gd name="connsiteY0" fmla="*/ 222111 h 235479"/>
                <a:gd name="connsiteX1" fmla="*/ 355201 w 3595409"/>
                <a:gd name="connsiteY1" fmla="*/ 219334 h 235479"/>
                <a:gd name="connsiteX2" fmla="*/ 439602 w 3595409"/>
                <a:gd name="connsiteY2" fmla="*/ 3 h 235479"/>
                <a:gd name="connsiteX3" fmla="*/ 540404 w 3595409"/>
                <a:gd name="connsiteY3" fmla="*/ 216558 h 235479"/>
                <a:gd name="connsiteX4" fmla="*/ 900774 w 3595409"/>
                <a:gd name="connsiteY4" fmla="*/ 212458 h 235479"/>
                <a:gd name="connsiteX5" fmla="*/ 1011102 w 3595409"/>
                <a:gd name="connsiteY5" fmla="*/ 3 h 235479"/>
                <a:gd name="connsiteX6" fmla="*/ 1124205 w 3595409"/>
                <a:gd name="connsiteY6" fmla="*/ 217882 h 235479"/>
                <a:gd name="connsiteX7" fmla="*/ 1528228 w 3595409"/>
                <a:gd name="connsiteY7" fmla="*/ 206905 h 235479"/>
                <a:gd name="connsiteX8" fmla="*/ 1620702 w 3595409"/>
                <a:gd name="connsiteY8" fmla="*/ 9528 h 235479"/>
                <a:gd name="connsiteX9" fmla="*/ 1717404 w 3595409"/>
                <a:gd name="connsiteY9" fmla="*/ 200156 h 235479"/>
                <a:gd name="connsiteX10" fmla="*/ 2094175 w 3595409"/>
                <a:gd name="connsiteY10" fmla="*/ 205581 h 235479"/>
                <a:gd name="connsiteX11" fmla="*/ 2184129 w 3595409"/>
                <a:gd name="connsiteY11" fmla="*/ 16277 h 235479"/>
                <a:gd name="connsiteX12" fmla="*/ 2299881 w 3595409"/>
                <a:gd name="connsiteY12" fmla="*/ 208229 h 235479"/>
                <a:gd name="connsiteX13" fmla="*/ 2628899 w 3595409"/>
                <a:gd name="connsiteY13" fmla="*/ 209682 h 235479"/>
                <a:gd name="connsiteX14" fmla="*/ 2731155 w 3595409"/>
                <a:gd name="connsiteY14" fmla="*/ 13501 h 235479"/>
                <a:gd name="connsiteX15" fmla="*/ 2853655 w 3595409"/>
                <a:gd name="connsiteY15" fmla="*/ 206777 h 235479"/>
                <a:gd name="connsiteX16" fmla="*/ 3203305 w 3595409"/>
                <a:gd name="connsiteY16" fmla="*/ 215106 h 235479"/>
                <a:gd name="connsiteX17" fmla="*/ 3320509 w 3595409"/>
                <a:gd name="connsiteY17" fmla="*/ 20377 h 235479"/>
                <a:gd name="connsiteX18" fmla="*/ 3373302 w 3595409"/>
                <a:gd name="connsiteY18" fmla="*/ 200028 h 235479"/>
                <a:gd name="connsiteX19" fmla="*/ 3595409 w 3595409"/>
                <a:gd name="connsiteY19" fmla="*/ 208357 h 235479"/>
                <a:gd name="connsiteX0" fmla="*/ 0 w 3595409"/>
                <a:gd name="connsiteY0" fmla="*/ 222111 h 235479"/>
                <a:gd name="connsiteX1" fmla="*/ 355201 w 3595409"/>
                <a:gd name="connsiteY1" fmla="*/ 219334 h 235479"/>
                <a:gd name="connsiteX2" fmla="*/ 439602 w 3595409"/>
                <a:gd name="connsiteY2" fmla="*/ 3 h 235479"/>
                <a:gd name="connsiteX3" fmla="*/ 540404 w 3595409"/>
                <a:gd name="connsiteY3" fmla="*/ 216558 h 235479"/>
                <a:gd name="connsiteX4" fmla="*/ 900774 w 3595409"/>
                <a:gd name="connsiteY4" fmla="*/ 212458 h 235479"/>
                <a:gd name="connsiteX5" fmla="*/ 1011102 w 3595409"/>
                <a:gd name="connsiteY5" fmla="*/ 3 h 235479"/>
                <a:gd name="connsiteX6" fmla="*/ 1124205 w 3595409"/>
                <a:gd name="connsiteY6" fmla="*/ 217882 h 235479"/>
                <a:gd name="connsiteX7" fmla="*/ 1528228 w 3595409"/>
                <a:gd name="connsiteY7" fmla="*/ 206905 h 235479"/>
                <a:gd name="connsiteX8" fmla="*/ 1620702 w 3595409"/>
                <a:gd name="connsiteY8" fmla="*/ 9528 h 235479"/>
                <a:gd name="connsiteX9" fmla="*/ 1717404 w 3595409"/>
                <a:gd name="connsiteY9" fmla="*/ 200156 h 235479"/>
                <a:gd name="connsiteX10" fmla="*/ 2094175 w 3595409"/>
                <a:gd name="connsiteY10" fmla="*/ 205581 h 235479"/>
                <a:gd name="connsiteX11" fmla="*/ 2184129 w 3595409"/>
                <a:gd name="connsiteY11" fmla="*/ 16277 h 235479"/>
                <a:gd name="connsiteX12" fmla="*/ 2299881 w 3595409"/>
                <a:gd name="connsiteY12" fmla="*/ 208229 h 235479"/>
                <a:gd name="connsiteX13" fmla="*/ 2628899 w 3595409"/>
                <a:gd name="connsiteY13" fmla="*/ 209682 h 235479"/>
                <a:gd name="connsiteX14" fmla="*/ 2731155 w 3595409"/>
                <a:gd name="connsiteY14" fmla="*/ 13501 h 235479"/>
                <a:gd name="connsiteX15" fmla="*/ 2853655 w 3595409"/>
                <a:gd name="connsiteY15" fmla="*/ 206777 h 235479"/>
                <a:gd name="connsiteX16" fmla="*/ 3203305 w 3595409"/>
                <a:gd name="connsiteY16" fmla="*/ 215106 h 235479"/>
                <a:gd name="connsiteX17" fmla="*/ 3320509 w 3595409"/>
                <a:gd name="connsiteY17" fmla="*/ 20377 h 235479"/>
                <a:gd name="connsiteX18" fmla="*/ 3373302 w 3595409"/>
                <a:gd name="connsiteY18" fmla="*/ 200028 h 235479"/>
                <a:gd name="connsiteX19" fmla="*/ 3595409 w 3595409"/>
                <a:gd name="connsiteY19" fmla="*/ 208357 h 235479"/>
                <a:gd name="connsiteX0" fmla="*/ 0 w 3595409"/>
                <a:gd name="connsiteY0" fmla="*/ 222111 h 230372"/>
                <a:gd name="connsiteX1" fmla="*/ 355201 w 3595409"/>
                <a:gd name="connsiteY1" fmla="*/ 219334 h 230372"/>
                <a:gd name="connsiteX2" fmla="*/ 439602 w 3595409"/>
                <a:gd name="connsiteY2" fmla="*/ 3 h 230372"/>
                <a:gd name="connsiteX3" fmla="*/ 540404 w 3595409"/>
                <a:gd name="connsiteY3" fmla="*/ 216558 h 230372"/>
                <a:gd name="connsiteX4" fmla="*/ 900774 w 3595409"/>
                <a:gd name="connsiteY4" fmla="*/ 212458 h 230372"/>
                <a:gd name="connsiteX5" fmla="*/ 1011102 w 3595409"/>
                <a:gd name="connsiteY5" fmla="*/ 3 h 230372"/>
                <a:gd name="connsiteX6" fmla="*/ 1124205 w 3595409"/>
                <a:gd name="connsiteY6" fmla="*/ 217882 h 230372"/>
                <a:gd name="connsiteX7" fmla="*/ 1528228 w 3595409"/>
                <a:gd name="connsiteY7" fmla="*/ 206905 h 230372"/>
                <a:gd name="connsiteX8" fmla="*/ 1620702 w 3595409"/>
                <a:gd name="connsiteY8" fmla="*/ 9528 h 230372"/>
                <a:gd name="connsiteX9" fmla="*/ 1717404 w 3595409"/>
                <a:gd name="connsiteY9" fmla="*/ 200156 h 230372"/>
                <a:gd name="connsiteX10" fmla="*/ 2094175 w 3595409"/>
                <a:gd name="connsiteY10" fmla="*/ 205581 h 230372"/>
                <a:gd name="connsiteX11" fmla="*/ 2184129 w 3595409"/>
                <a:gd name="connsiteY11" fmla="*/ 16277 h 230372"/>
                <a:gd name="connsiteX12" fmla="*/ 2299881 w 3595409"/>
                <a:gd name="connsiteY12" fmla="*/ 208229 h 230372"/>
                <a:gd name="connsiteX13" fmla="*/ 2628899 w 3595409"/>
                <a:gd name="connsiteY13" fmla="*/ 209682 h 230372"/>
                <a:gd name="connsiteX14" fmla="*/ 2731155 w 3595409"/>
                <a:gd name="connsiteY14" fmla="*/ 13501 h 230372"/>
                <a:gd name="connsiteX15" fmla="*/ 2853655 w 3595409"/>
                <a:gd name="connsiteY15" fmla="*/ 206777 h 230372"/>
                <a:gd name="connsiteX16" fmla="*/ 3203305 w 3595409"/>
                <a:gd name="connsiteY16" fmla="*/ 215106 h 230372"/>
                <a:gd name="connsiteX17" fmla="*/ 3320509 w 3595409"/>
                <a:gd name="connsiteY17" fmla="*/ 20377 h 230372"/>
                <a:gd name="connsiteX18" fmla="*/ 3373302 w 3595409"/>
                <a:gd name="connsiteY18" fmla="*/ 200028 h 230372"/>
                <a:gd name="connsiteX19" fmla="*/ 3595409 w 3595409"/>
                <a:gd name="connsiteY19" fmla="*/ 208357 h 230372"/>
                <a:gd name="connsiteX0" fmla="*/ 0 w 3595409"/>
                <a:gd name="connsiteY0" fmla="*/ 222111 h 235199"/>
                <a:gd name="connsiteX1" fmla="*/ 355201 w 3595409"/>
                <a:gd name="connsiteY1" fmla="*/ 219334 h 235199"/>
                <a:gd name="connsiteX2" fmla="*/ 439602 w 3595409"/>
                <a:gd name="connsiteY2" fmla="*/ 3 h 235199"/>
                <a:gd name="connsiteX3" fmla="*/ 540404 w 3595409"/>
                <a:gd name="connsiteY3" fmla="*/ 216558 h 235199"/>
                <a:gd name="connsiteX4" fmla="*/ 900774 w 3595409"/>
                <a:gd name="connsiteY4" fmla="*/ 212458 h 235199"/>
                <a:gd name="connsiteX5" fmla="*/ 1011102 w 3595409"/>
                <a:gd name="connsiteY5" fmla="*/ 3 h 235199"/>
                <a:gd name="connsiteX6" fmla="*/ 1124205 w 3595409"/>
                <a:gd name="connsiteY6" fmla="*/ 217882 h 235199"/>
                <a:gd name="connsiteX7" fmla="*/ 1528228 w 3595409"/>
                <a:gd name="connsiteY7" fmla="*/ 206905 h 235199"/>
                <a:gd name="connsiteX8" fmla="*/ 1620702 w 3595409"/>
                <a:gd name="connsiteY8" fmla="*/ 9528 h 235199"/>
                <a:gd name="connsiteX9" fmla="*/ 1717404 w 3595409"/>
                <a:gd name="connsiteY9" fmla="*/ 200156 h 235199"/>
                <a:gd name="connsiteX10" fmla="*/ 2094175 w 3595409"/>
                <a:gd name="connsiteY10" fmla="*/ 205581 h 235199"/>
                <a:gd name="connsiteX11" fmla="*/ 2184129 w 3595409"/>
                <a:gd name="connsiteY11" fmla="*/ 16277 h 235199"/>
                <a:gd name="connsiteX12" fmla="*/ 2299881 w 3595409"/>
                <a:gd name="connsiteY12" fmla="*/ 208229 h 235199"/>
                <a:gd name="connsiteX13" fmla="*/ 2628899 w 3595409"/>
                <a:gd name="connsiteY13" fmla="*/ 209682 h 235199"/>
                <a:gd name="connsiteX14" fmla="*/ 2731155 w 3595409"/>
                <a:gd name="connsiteY14" fmla="*/ 13501 h 235199"/>
                <a:gd name="connsiteX15" fmla="*/ 2853655 w 3595409"/>
                <a:gd name="connsiteY15" fmla="*/ 206777 h 235199"/>
                <a:gd name="connsiteX16" fmla="*/ 3203305 w 3595409"/>
                <a:gd name="connsiteY16" fmla="*/ 215106 h 235199"/>
                <a:gd name="connsiteX17" fmla="*/ 3291806 w 3595409"/>
                <a:gd name="connsiteY17" fmla="*/ 24477 h 235199"/>
                <a:gd name="connsiteX18" fmla="*/ 3373302 w 3595409"/>
                <a:gd name="connsiteY18" fmla="*/ 200028 h 235199"/>
                <a:gd name="connsiteX19" fmla="*/ 3595409 w 3595409"/>
                <a:gd name="connsiteY19" fmla="*/ 208357 h 235199"/>
                <a:gd name="connsiteX0" fmla="*/ 0 w 3595409"/>
                <a:gd name="connsiteY0" fmla="*/ 222111 h 235199"/>
                <a:gd name="connsiteX1" fmla="*/ 355201 w 3595409"/>
                <a:gd name="connsiteY1" fmla="*/ 219334 h 235199"/>
                <a:gd name="connsiteX2" fmla="*/ 439602 w 3595409"/>
                <a:gd name="connsiteY2" fmla="*/ 3 h 235199"/>
                <a:gd name="connsiteX3" fmla="*/ 540404 w 3595409"/>
                <a:gd name="connsiteY3" fmla="*/ 216558 h 235199"/>
                <a:gd name="connsiteX4" fmla="*/ 900774 w 3595409"/>
                <a:gd name="connsiteY4" fmla="*/ 212458 h 235199"/>
                <a:gd name="connsiteX5" fmla="*/ 1011102 w 3595409"/>
                <a:gd name="connsiteY5" fmla="*/ 3 h 235199"/>
                <a:gd name="connsiteX6" fmla="*/ 1124205 w 3595409"/>
                <a:gd name="connsiteY6" fmla="*/ 217882 h 235199"/>
                <a:gd name="connsiteX7" fmla="*/ 1528228 w 3595409"/>
                <a:gd name="connsiteY7" fmla="*/ 206905 h 235199"/>
                <a:gd name="connsiteX8" fmla="*/ 1620702 w 3595409"/>
                <a:gd name="connsiteY8" fmla="*/ 9528 h 235199"/>
                <a:gd name="connsiteX9" fmla="*/ 1717404 w 3595409"/>
                <a:gd name="connsiteY9" fmla="*/ 200156 h 235199"/>
                <a:gd name="connsiteX10" fmla="*/ 2094175 w 3595409"/>
                <a:gd name="connsiteY10" fmla="*/ 205581 h 235199"/>
                <a:gd name="connsiteX11" fmla="*/ 2184129 w 3595409"/>
                <a:gd name="connsiteY11" fmla="*/ 16277 h 235199"/>
                <a:gd name="connsiteX12" fmla="*/ 2299881 w 3595409"/>
                <a:gd name="connsiteY12" fmla="*/ 208229 h 235199"/>
                <a:gd name="connsiteX13" fmla="*/ 2628899 w 3595409"/>
                <a:gd name="connsiteY13" fmla="*/ 209682 h 235199"/>
                <a:gd name="connsiteX14" fmla="*/ 2731155 w 3595409"/>
                <a:gd name="connsiteY14" fmla="*/ 13501 h 235199"/>
                <a:gd name="connsiteX15" fmla="*/ 2853655 w 3595409"/>
                <a:gd name="connsiteY15" fmla="*/ 206777 h 235199"/>
                <a:gd name="connsiteX16" fmla="*/ 3203305 w 3595409"/>
                <a:gd name="connsiteY16" fmla="*/ 215106 h 235199"/>
                <a:gd name="connsiteX17" fmla="*/ 3291806 w 3595409"/>
                <a:gd name="connsiteY17" fmla="*/ 24477 h 235199"/>
                <a:gd name="connsiteX18" fmla="*/ 3373302 w 3595409"/>
                <a:gd name="connsiteY18" fmla="*/ 200028 h 235199"/>
                <a:gd name="connsiteX19" fmla="*/ 3595409 w 3595409"/>
                <a:gd name="connsiteY19" fmla="*/ 208357 h 235199"/>
                <a:gd name="connsiteX0" fmla="*/ 0 w 3595409"/>
                <a:gd name="connsiteY0" fmla="*/ 222111 h 230372"/>
                <a:gd name="connsiteX1" fmla="*/ 355201 w 3595409"/>
                <a:gd name="connsiteY1" fmla="*/ 219334 h 230372"/>
                <a:gd name="connsiteX2" fmla="*/ 439602 w 3595409"/>
                <a:gd name="connsiteY2" fmla="*/ 3 h 230372"/>
                <a:gd name="connsiteX3" fmla="*/ 540404 w 3595409"/>
                <a:gd name="connsiteY3" fmla="*/ 216558 h 230372"/>
                <a:gd name="connsiteX4" fmla="*/ 900774 w 3595409"/>
                <a:gd name="connsiteY4" fmla="*/ 212458 h 230372"/>
                <a:gd name="connsiteX5" fmla="*/ 1011102 w 3595409"/>
                <a:gd name="connsiteY5" fmla="*/ 3 h 230372"/>
                <a:gd name="connsiteX6" fmla="*/ 1124205 w 3595409"/>
                <a:gd name="connsiteY6" fmla="*/ 217882 h 230372"/>
                <a:gd name="connsiteX7" fmla="*/ 1528228 w 3595409"/>
                <a:gd name="connsiteY7" fmla="*/ 206905 h 230372"/>
                <a:gd name="connsiteX8" fmla="*/ 1620702 w 3595409"/>
                <a:gd name="connsiteY8" fmla="*/ 9528 h 230372"/>
                <a:gd name="connsiteX9" fmla="*/ 1717404 w 3595409"/>
                <a:gd name="connsiteY9" fmla="*/ 200156 h 230372"/>
                <a:gd name="connsiteX10" fmla="*/ 2094175 w 3595409"/>
                <a:gd name="connsiteY10" fmla="*/ 205581 h 230372"/>
                <a:gd name="connsiteX11" fmla="*/ 2184129 w 3595409"/>
                <a:gd name="connsiteY11" fmla="*/ 16277 h 230372"/>
                <a:gd name="connsiteX12" fmla="*/ 2299881 w 3595409"/>
                <a:gd name="connsiteY12" fmla="*/ 208229 h 230372"/>
                <a:gd name="connsiteX13" fmla="*/ 2628899 w 3595409"/>
                <a:gd name="connsiteY13" fmla="*/ 209682 h 230372"/>
                <a:gd name="connsiteX14" fmla="*/ 2731155 w 3595409"/>
                <a:gd name="connsiteY14" fmla="*/ 13501 h 230372"/>
                <a:gd name="connsiteX15" fmla="*/ 2853655 w 3595409"/>
                <a:gd name="connsiteY15" fmla="*/ 206777 h 230372"/>
                <a:gd name="connsiteX16" fmla="*/ 3203305 w 3595409"/>
                <a:gd name="connsiteY16" fmla="*/ 215106 h 230372"/>
                <a:gd name="connsiteX17" fmla="*/ 3291806 w 3595409"/>
                <a:gd name="connsiteY17" fmla="*/ 24477 h 230372"/>
                <a:gd name="connsiteX18" fmla="*/ 3373302 w 3595409"/>
                <a:gd name="connsiteY18" fmla="*/ 200028 h 230372"/>
                <a:gd name="connsiteX19" fmla="*/ 3595409 w 3595409"/>
                <a:gd name="connsiteY19" fmla="*/ 208357 h 230372"/>
                <a:gd name="connsiteX0" fmla="*/ 0 w 3595409"/>
                <a:gd name="connsiteY0" fmla="*/ 222111 h 230372"/>
                <a:gd name="connsiteX1" fmla="*/ 355201 w 3595409"/>
                <a:gd name="connsiteY1" fmla="*/ 219334 h 230372"/>
                <a:gd name="connsiteX2" fmla="*/ 439602 w 3595409"/>
                <a:gd name="connsiteY2" fmla="*/ 3 h 230372"/>
                <a:gd name="connsiteX3" fmla="*/ 540404 w 3595409"/>
                <a:gd name="connsiteY3" fmla="*/ 216558 h 230372"/>
                <a:gd name="connsiteX4" fmla="*/ 900774 w 3595409"/>
                <a:gd name="connsiteY4" fmla="*/ 212458 h 230372"/>
                <a:gd name="connsiteX5" fmla="*/ 1011102 w 3595409"/>
                <a:gd name="connsiteY5" fmla="*/ 3 h 230372"/>
                <a:gd name="connsiteX6" fmla="*/ 1124205 w 3595409"/>
                <a:gd name="connsiteY6" fmla="*/ 217882 h 230372"/>
                <a:gd name="connsiteX7" fmla="*/ 1528228 w 3595409"/>
                <a:gd name="connsiteY7" fmla="*/ 206905 h 230372"/>
                <a:gd name="connsiteX8" fmla="*/ 1620702 w 3595409"/>
                <a:gd name="connsiteY8" fmla="*/ 9528 h 230372"/>
                <a:gd name="connsiteX9" fmla="*/ 1717404 w 3595409"/>
                <a:gd name="connsiteY9" fmla="*/ 200156 h 230372"/>
                <a:gd name="connsiteX10" fmla="*/ 2094175 w 3595409"/>
                <a:gd name="connsiteY10" fmla="*/ 205581 h 230372"/>
                <a:gd name="connsiteX11" fmla="*/ 2184129 w 3595409"/>
                <a:gd name="connsiteY11" fmla="*/ 16277 h 230372"/>
                <a:gd name="connsiteX12" fmla="*/ 2299881 w 3595409"/>
                <a:gd name="connsiteY12" fmla="*/ 208229 h 230372"/>
                <a:gd name="connsiteX13" fmla="*/ 2628899 w 3595409"/>
                <a:gd name="connsiteY13" fmla="*/ 209682 h 230372"/>
                <a:gd name="connsiteX14" fmla="*/ 2731155 w 3595409"/>
                <a:gd name="connsiteY14" fmla="*/ 13501 h 230372"/>
                <a:gd name="connsiteX15" fmla="*/ 2853655 w 3595409"/>
                <a:gd name="connsiteY15" fmla="*/ 206777 h 230372"/>
                <a:gd name="connsiteX16" fmla="*/ 3203305 w 3595409"/>
                <a:gd name="connsiteY16" fmla="*/ 215106 h 230372"/>
                <a:gd name="connsiteX17" fmla="*/ 3291806 w 3595409"/>
                <a:gd name="connsiteY17" fmla="*/ 24477 h 230372"/>
                <a:gd name="connsiteX18" fmla="*/ 3373302 w 3595409"/>
                <a:gd name="connsiteY18" fmla="*/ 200028 h 230372"/>
                <a:gd name="connsiteX19" fmla="*/ 3595409 w 3595409"/>
                <a:gd name="connsiteY19" fmla="*/ 208357 h 230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95409" h="230372">
                  <a:moveTo>
                    <a:pt x="0" y="222111"/>
                  </a:moveTo>
                  <a:cubicBezTo>
                    <a:pt x="152927" y="219071"/>
                    <a:pt x="277834" y="219448"/>
                    <a:pt x="355201" y="219334"/>
                  </a:cubicBezTo>
                  <a:cubicBezTo>
                    <a:pt x="432568" y="219220"/>
                    <a:pt x="408735" y="466"/>
                    <a:pt x="439602" y="3"/>
                  </a:cubicBezTo>
                  <a:cubicBezTo>
                    <a:pt x="470469" y="-460"/>
                    <a:pt x="463542" y="181149"/>
                    <a:pt x="540404" y="216558"/>
                  </a:cubicBezTo>
                  <a:cubicBezTo>
                    <a:pt x="617266" y="251967"/>
                    <a:pt x="801822" y="207546"/>
                    <a:pt x="900774" y="212458"/>
                  </a:cubicBezTo>
                  <a:cubicBezTo>
                    <a:pt x="999726" y="217370"/>
                    <a:pt x="973864" y="-901"/>
                    <a:pt x="1011102" y="3"/>
                  </a:cubicBezTo>
                  <a:cubicBezTo>
                    <a:pt x="1048341" y="907"/>
                    <a:pt x="1042118" y="212101"/>
                    <a:pt x="1124205" y="217882"/>
                  </a:cubicBezTo>
                  <a:cubicBezTo>
                    <a:pt x="1206292" y="223663"/>
                    <a:pt x="1445479" y="241631"/>
                    <a:pt x="1528228" y="206905"/>
                  </a:cubicBezTo>
                  <a:cubicBezTo>
                    <a:pt x="1610978" y="172179"/>
                    <a:pt x="1589173" y="10653"/>
                    <a:pt x="1620702" y="9528"/>
                  </a:cubicBezTo>
                  <a:cubicBezTo>
                    <a:pt x="1652231" y="8403"/>
                    <a:pt x="1638492" y="167481"/>
                    <a:pt x="1717404" y="200156"/>
                  </a:cubicBezTo>
                  <a:cubicBezTo>
                    <a:pt x="1796316" y="232831"/>
                    <a:pt x="1995884" y="203423"/>
                    <a:pt x="2094175" y="205581"/>
                  </a:cubicBezTo>
                  <a:cubicBezTo>
                    <a:pt x="2192466" y="207739"/>
                    <a:pt x="2149845" y="15836"/>
                    <a:pt x="2184129" y="16277"/>
                  </a:cubicBezTo>
                  <a:cubicBezTo>
                    <a:pt x="2218413" y="16718"/>
                    <a:pt x="2205251" y="204698"/>
                    <a:pt x="2299881" y="208229"/>
                  </a:cubicBezTo>
                  <a:cubicBezTo>
                    <a:pt x="2394511" y="211760"/>
                    <a:pt x="2552920" y="205233"/>
                    <a:pt x="2628899" y="209682"/>
                  </a:cubicBezTo>
                  <a:cubicBezTo>
                    <a:pt x="2704878" y="214131"/>
                    <a:pt x="2693696" y="13985"/>
                    <a:pt x="2731155" y="13501"/>
                  </a:cubicBezTo>
                  <a:cubicBezTo>
                    <a:pt x="2768614" y="13017"/>
                    <a:pt x="2746260" y="205980"/>
                    <a:pt x="2853655" y="206777"/>
                  </a:cubicBezTo>
                  <a:cubicBezTo>
                    <a:pt x="2961050" y="207574"/>
                    <a:pt x="3126179" y="212686"/>
                    <a:pt x="3203305" y="215106"/>
                  </a:cubicBezTo>
                  <a:cubicBezTo>
                    <a:pt x="3280431" y="217526"/>
                    <a:pt x="3263473" y="26990"/>
                    <a:pt x="3291806" y="24477"/>
                  </a:cubicBezTo>
                  <a:cubicBezTo>
                    <a:pt x="3320139" y="21964"/>
                    <a:pt x="3347305" y="198084"/>
                    <a:pt x="3373302" y="200028"/>
                  </a:cubicBezTo>
                  <a:cubicBezTo>
                    <a:pt x="3399299" y="201972"/>
                    <a:pt x="3525032" y="218148"/>
                    <a:pt x="3595409" y="208357"/>
                  </a:cubicBezTo>
                </a:path>
              </a:pathLst>
            </a:custGeom>
            <a:noFill/>
            <a:ln w="28575">
              <a:solidFill>
                <a:schemeClr val="accent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4495800" y="5637028"/>
              <a:ext cx="3595409" cy="230372"/>
            </a:xfrm>
            <a:custGeom>
              <a:avLst/>
              <a:gdLst>
                <a:gd name="connsiteX0" fmla="*/ 0 w 3505200"/>
                <a:gd name="connsiteY0" fmla="*/ 152413 h 230119"/>
                <a:gd name="connsiteX1" fmla="*/ 342900 w 3505200"/>
                <a:gd name="connsiteY1" fmla="*/ 161938 h 230119"/>
                <a:gd name="connsiteX2" fmla="*/ 419100 w 3505200"/>
                <a:gd name="connsiteY2" fmla="*/ 13 h 230119"/>
                <a:gd name="connsiteX3" fmla="*/ 495300 w 3505200"/>
                <a:gd name="connsiteY3" fmla="*/ 171463 h 230119"/>
                <a:gd name="connsiteX4" fmla="*/ 904875 w 3505200"/>
                <a:gd name="connsiteY4" fmla="*/ 171463 h 230119"/>
                <a:gd name="connsiteX5" fmla="*/ 990600 w 3505200"/>
                <a:gd name="connsiteY5" fmla="*/ 13 h 230119"/>
                <a:gd name="connsiteX6" fmla="*/ 1066800 w 3505200"/>
                <a:gd name="connsiteY6" fmla="*/ 180988 h 230119"/>
                <a:gd name="connsiteX7" fmla="*/ 1495425 w 3505200"/>
                <a:gd name="connsiteY7" fmla="*/ 190513 h 230119"/>
                <a:gd name="connsiteX8" fmla="*/ 1600200 w 3505200"/>
                <a:gd name="connsiteY8" fmla="*/ 9538 h 230119"/>
                <a:gd name="connsiteX9" fmla="*/ 1676400 w 3505200"/>
                <a:gd name="connsiteY9" fmla="*/ 171463 h 230119"/>
                <a:gd name="connsiteX10" fmla="*/ 2085975 w 3505200"/>
                <a:gd name="connsiteY10" fmla="*/ 180988 h 230119"/>
                <a:gd name="connsiteX11" fmla="*/ 2143125 w 3505200"/>
                <a:gd name="connsiteY11" fmla="*/ 28588 h 230119"/>
                <a:gd name="connsiteX12" fmla="*/ 2238375 w 3505200"/>
                <a:gd name="connsiteY12" fmla="*/ 200038 h 230119"/>
                <a:gd name="connsiteX13" fmla="*/ 2628900 w 3505200"/>
                <a:gd name="connsiteY13" fmla="*/ 180988 h 230119"/>
                <a:gd name="connsiteX14" fmla="*/ 2686050 w 3505200"/>
                <a:gd name="connsiteY14" fmla="*/ 38113 h 230119"/>
                <a:gd name="connsiteX15" fmla="*/ 2800350 w 3505200"/>
                <a:gd name="connsiteY15" fmla="*/ 219088 h 230119"/>
                <a:gd name="connsiteX16" fmla="*/ 3162300 w 3505200"/>
                <a:gd name="connsiteY16" fmla="*/ 190513 h 230119"/>
                <a:gd name="connsiteX17" fmla="*/ 3238500 w 3505200"/>
                <a:gd name="connsiteY17" fmla="*/ 28588 h 230119"/>
                <a:gd name="connsiteX18" fmla="*/ 3352800 w 3505200"/>
                <a:gd name="connsiteY18" fmla="*/ 200038 h 230119"/>
                <a:gd name="connsiteX19" fmla="*/ 3505200 w 3505200"/>
                <a:gd name="connsiteY19" fmla="*/ 171463 h 230119"/>
                <a:gd name="connsiteX0" fmla="*/ 0 w 3505200"/>
                <a:gd name="connsiteY0" fmla="*/ 152413 h 230119"/>
                <a:gd name="connsiteX1" fmla="*/ 342900 w 3505200"/>
                <a:gd name="connsiteY1" fmla="*/ 161938 h 230119"/>
                <a:gd name="connsiteX2" fmla="*/ 419100 w 3505200"/>
                <a:gd name="connsiteY2" fmla="*/ 13 h 230119"/>
                <a:gd name="connsiteX3" fmla="*/ 495300 w 3505200"/>
                <a:gd name="connsiteY3" fmla="*/ 171463 h 230119"/>
                <a:gd name="connsiteX4" fmla="*/ 904875 w 3505200"/>
                <a:gd name="connsiteY4" fmla="*/ 171463 h 230119"/>
                <a:gd name="connsiteX5" fmla="*/ 990600 w 3505200"/>
                <a:gd name="connsiteY5" fmla="*/ 13 h 230119"/>
                <a:gd name="connsiteX6" fmla="*/ 1066800 w 3505200"/>
                <a:gd name="connsiteY6" fmla="*/ 180988 h 230119"/>
                <a:gd name="connsiteX7" fmla="*/ 1495425 w 3505200"/>
                <a:gd name="connsiteY7" fmla="*/ 190513 h 230119"/>
                <a:gd name="connsiteX8" fmla="*/ 1600200 w 3505200"/>
                <a:gd name="connsiteY8" fmla="*/ 9538 h 230119"/>
                <a:gd name="connsiteX9" fmla="*/ 1676400 w 3505200"/>
                <a:gd name="connsiteY9" fmla="*/ 171463 h 230119"/>
                <a:gd name="connsiteX10" fmla="*/ 2085975 w 3505200"/>
                <a:gd name="connsiteY10" fmla="*/ 180988 h 230119"/>
                <a:gd name="connsiteX11" fmla="*/ 2163627 w 3505200"/>
                <a:gd name="connsiteY11" fmla="*/ 16287 h 230119"/>
                <a:gd name="connsiteX12" fmla="*/ 2238375 w 3505200"/>
                <a:gd name="connsiteY12" fmla="*/ 200038 h 230119"/>
                <a:gd name="connsiteX13" fmla="*/ 2628900 w 3505200"/>
                <a:gd name="connsiteY13" fmla="*/ 180988 h 230119"/>
                <a:gd name="connsiteX14" fmla="*/ 2686050 w 3505200"/>
                <a:gd name="connsiteY14" fmla="*/ 38113 h 230119"/>
                <a:gd name="connsiteX15" fmla="*/ 2800350 w 3505200"/>
                <a:gd name="connsiteY15" fmla="*/ 219088 h 230119"/>
                <a:gd name="connsiteX16" fmla="*/ 3162300 w 3505200"/>
                <a:gd name="connsiteY16" fmla="*/ 190513 h 230119"/>
                <a:gd name="connsiteX17" fmla="*/ 3238500 w 3505200"/>
                <a:gd name="connsiteY17" fmla="*/ 28588 h 230119"/>
                <a:gd name="connsiteX18" fmla="*/ 3352800 w 3505200"/>
                <a:gd name="connsiteY18" fmla="*/ 200038 h 230119"/>
                <a:gd name="connsiteX19" fmla="*/ 3505200 w 3505200"/>
                <a:gd name="connsiteY19" fmla="*/ 171463 h 230119"/>
                <a:gd name="connsiteX0" fmla="*/ 0 w 3505200"/>
                <a:gd name="connsiteY0" fmla="*/ 152413 h 231931"/>
                <a:gd name="connsiteX1" fmla="*/ 342900 w 3505200"/>
                <a:gd name="connsiteY1" fmla="*/ 161938 h 231931"/>
                <a:gd name="connsiteX2" fmla="*/ 419100 w 3505200"/>
                <a:gd name="connsiteY2" fmla="*/ 13 h 231931"/>
                <a:gd name="connsiteX3" fmla="*/ 495300 w 3505200"/>
                <a:gd name="connsiteY3" fmla="*/ 171463 h 231931"/>
                <a:gd name="connsiteX4" fmla="*/ 904875 w 3505200"/>
                <a:gd name="connsiteY4" fmla="*/ 171463 h 231931"/>
                <a:gd name="connsiteX5" fmla="*/ 990600 w 3505200"/>
                <a:gd name="connsiteY5" fmla="*/ 13 h 231931"/>
                <a:gd name="connsiteX6" fmla="*/ 1066800 w 3505200"/>
                <a:gd name="connsiteY6" fmla="*/ 180988 h 231931"/>
                <a:gd name="connsiteX7" fmla="*/ 1495425 w 3505200"/>
                <a:gd name="connsiteY7" fmla="*/ 190513 h 231931"/>
                <a:gd name="connsiteX8" fmla="*/ 1600200 w 3505200"/>
                <a:gd name="connsiteY8" fmla="*/ 9538 h 231931"/>
                <a:gd name="connsiteX9" fmla="*/ 1676400 w 3505200"/>
                <a:gd name="connsiteY9" fmla="*/ 171463 h 231931"/>
                <a:gd name="connsiteX10" fmla="*/ 2085975 w 3505200"/>
                <a:gd name="connsiteY10" fmla="*/ 180988 h 231931"/>
                <a:gd name="connsiteX11" fmla="*/ 2163627 w 3505200"/>
                <a:gd name="connsiteY11" fmla="*/ 16287 h 231931"/>
                <a:gd name="connsiteX12" fmla="*/ 2238375 w 3505200"/>
                <a:gd name="connsiteY12" fmla="*/ 200038 h 231931"/>
                <a:gd name="connsiteX13" fmla="*/ 2628900 w 3505200"/>
                <a:gd name="connsiteY13" fmla="*/ 180988 h 231931"/>
                <a:gd name="connsiteX14" fmla="*/ 2727055 w 3505200"/>
                <a:gd name="connsiteY14" fmla="*/ 13511 h 231931"/>
                <a:gd name="connsiteX15" fmla="*/ 2800350 w 3505200"/>
                <a:gd name="connsiteY15" fmla="*/ 219088 h 231931"/>
                <a:gd name="connsiteX16" fmla="*/ 3162300 w 3505200"/>
                <a:gd name="connsiteY16" fmla="*/ 190513 h 231931"/>
                <a:gd name="connsiteX17" fmla="*/ 3238500 w 3505200"/>
                <a:gd name="connsiteY17" fmla="*/ 28588 h 231931"/>
                <a:gd name="connsiteX18" fmla="*/ 3352800 w 3505200"/>
                <a:gd name="connsiteY18" fmla="*/ 200038 h 231931"/>
                <a:gd name="connsiteX19" fmla="*/ 3505200 w 3505200"/>
                <a:gd name="connsiteY19" fmla="*/ 171463 h 231931"/>
                <a:gd name="connsiteX0" fmla="*/ 0 w 3505200"/>
                <a:gd name="connsiteY0" fmla="*/ 152413 h 232341"/>
                <a:gd name="connsiteX1" fmla="*/ 342900 w 3505200"/>
                <a:gd name="connsiteY1" fmla="*/ 161938 h 232341"/>
                <a:gd name="connsiteX2" fmla="*/ 419100 w 3505200"/>
                <a:gd name="connsiteY2" fmla="*/ 13 h 232341"/>
                <a:gd name="connsiteX3" fmla="*/ 495300 w 3505200"/>
                <a:gd name="connsiteY3" fmla="*/ 171463 h 232341"/>
                <a:gd name="connsiteX4" fmla="*/ 904875 w 3505200"/>
                <a:gd name="connsiteY4" fmla="*/ 171463 h 232341"/>
                <a:gd name="connsiteX5" fmla="*/ 990600 w 3505200"/>
                <a:gd name="connsiteY5" fmla="*/ 13 h 232341"/>
                <a:gd name="connsiteX6" fmla="*/ 1066800 w 3505200"/>
                <a:gd name="connsiteY6" fmla="*/ 180988 h 232341"/>
                <a:gd name="connsiteX7" fmla="*/ 1495425 w 3505200"/>
                <a:gd name="connsiteY7" fmla="*/ 190513 h 232341"/>
                <a:gd name="connsiteX8" fmla="*/ 1600200 w 3505200"/>
                <a:gd name="connsiteY8" fmla="*/ 9538 h 232341"/>
                <a:gd name="connsiteX9" fmla="*/ 1676400 w 3505200"/>
                <a:gd name="connsiteY9" fmla="*/ 171463 h 232341"/>
                <a:gd name="connsiteX10" fmla="*/ 2085975 w 3505200"/>
                <a:gd name="connsiteY10" fmla="*/ 180988 h 232341"/>
                <a:gd name="connsiteX11" fmla="*/ 2163627 w 3505200"/>
                <a:gd name="connsiteY11" fmla="*/ 16287 h 232341"/>
                <a:gd name="connsiteX12" fmla="*/ 2238375 w 3505200"/>
                <a:gd name="connsiteY12" fmla="*/ 200038 h 232341"/>
                <a:gd name="connsiteX13" fmla="*/ 2628900 w 3505200"/>
                <a:gd name="connsiteY13" fmla="*/ 180988 h 232341"/>
                <a:gd name="connsiteX14" fmla="*/ 2727055 w 3505200"/>
                <a:gd name="connsiteY14" fmla="*/ 13511 h 232341"/>
                <a:gd name="connsiteX15" fmla="*/ 2800350 w 3505200"/>
                <a:gd name="connsiteY15" fmla="*/ 219088 h 232341"/>
                <a:gd name="connsiteX16" fmla="*/ 3162300 w 3505200"/>
                <a:gd name="connsiteY16" fmla="*/ 190513 h 232341"/>
                <a:gd name="connsiteX17" fmla="*/ 3271304 w 3505200"/>
                <a:gd name="connsiteY17" fmla="*/ 16287 h 232341"/>
                <a:gd name="connsiteX18" fmla="*/ 3352800 w 3505200"/>
                <a:gd name="connsiteY18" fmla="*/ 200038 h 232341"/>
                <a:gd name="connsiteX19" fmla="*/ 3505200 w 3505200"/>
                <a:gd name="connsiteY19" fmla="*/ 171463 h 232341"/>
                <a:gd name="connsiteX0" fmla="*/ 0 w 3505200"/>
                <a:gd name="connsiteY0" fmla="*/ 152413 h 242460"/>
                <a:gd name="connsiteX1" fmla="*/ 342900 w 3505200"/>
                <a:gd name="connsiteY1" fmla="*/ 161938 h 242460"/>
                <a:gd name="connsiteX2" fmla="*/ 419100 w 3505200"/>
                <a:gd name="connsiteY2" fmla="*/ 13 h 242460"/>
                <a:gd name="connsiteX3" fmla="*/ 495300 w 3505200"/>
                <a:gd name="connsiteY3" fmla="*/ 171463 h 242460"/>
                <a:gd name="connsiteX4" fmla="*/ 904875 w 3505200"/>
                <a:gd name="connsiteY4" fmla="*/ 171463 h 242460"/>
                <a:gd name="connsiteX5" fmla="*/ 990600 w 3505200"/>
                <a:gd name="connsiteY5" fmla="*/ 13 h 242460"/>
                <a:gd name="connsiteX6" fmla="*/ 1066800 w 3505200"/>
                <a:gd name="connsiteY6" fmla="*/ 180988 h 242460"/>
                <a:gd name="connsiteX7" fmla="*/ 1495425 w 3505200"/>
                <a:gd name="connsiteY7" fmla="*/ 190513 h 242460"/>
                <a:gd name="connsiteX8" fmla="*/ 1600200 w 3505200"/>
                <a:gd name="connsiteY8" fmla="*/ 9538 h 242460"/>
                <a:gd name="connsiteX9" fmla="*/ 1676400 w 3505200"/>
                <a:gd name="connsiteY9" fmla="*/ 171463 h 242460"/>
                <a:gd name="connsiteX10" fmla="*/ 2085975 w 3505200"/>
                <a:gd name="connsiteY10" fmla="*/ 180988 h 242460"/>
                <a:gd name="connsiteX11" fmla="*/ 2163627 w 3505200"/>
                <a:gd name="connsiteY11" fmla="*/ 16287 h 242460"/>
                <a:gd name="connsiteX12" fmla="*/ 2238375 w 3505200"/>
                <a:gd name="connsiteY12" fmla="*/ 200038 h 242460"/>
                <a:gd name="connsiteX13" fmla="*/ 2628900 w 3505200"/>
                <a:gd name="connsiteY13" fmla="*/ 180988 h 242460"/>
                <a:gd name="connsiteX14" fmla="*/ 2727055 w 3505200"/>
                <a:gd name="connsiteY14" fmla="*/ 13511 h 242460"/>
                <a:gd name="connsiteX15" fmla="*/ 2800350 w 3505200"/>
                <a:gd name="connsiteY15" fmla="*/ 219088 h 242460"/>
                <a:gd name="connsiteX16" fmla="*/ 3182803 w 3505200"/>
                <a:gd name="connsiteY16" fmla="*/ 215116 h 242460"/>
                <a:gd name="connsiteX17" fmla="*/ 3271304 w 3505200"/>
                <a:gd name="connsiteY17" fmla="*/ 16287 h 242460"/>
                <a:gd name="connsiteX18" fmla="*/ 3352800 w 3505200"/>
                <a:gd name="connsiteY18" fmla="*/ 200038 h 242460"/>
                <a:gd name="connsiteX19" fmla="*/ 3505200 w 3505200"/>
                <a:gd name="connsiteY19" fmla="*/ 171463 h 242460"/>
                <a:gd name="connsiteX0" fmla="*/ 0 w 3505200"/>
                <a:gd name="connsiteY0" fmla="*/ 152413 h 234124"/>
                <a:gd name="connsiteX1" fmla="*/ 342900 w 3505200"/>
                <a:gd name="connsiteY1" fmla="*/ 161938 h 234124"/>
                <a:gd name="connsiteX2" fmla="*/ 419100 w 3505200"/>
                <a:gd name="connsiteY2" fmla="*/ 13 h 234124"/>
                <a:gd name="connsiteX3" fmla="*/ 495300 w 3505200"/>
                <a:gd name="connsiteY3" fmla="*/ 171463 h 234124"/>
                <a:gd name="connsiteX4" fmla="*/ 904875 w 3505200"/>
                <a:gd name="connsiteY4" fmla="*/ 171463 h 234124"/>
                <a:gd name="connsiteX5" fmla="*/ 990600 w 3505200"/>
                <a:gd name="connsiteY5" fmla="*/ 13 h 234124"/>
                <a:gd name="connsiteX6" fmla="*/ 1066800 w 3505200"/>
                <a:gd name="connsiteY6" fmla="*/ 180988 h 234124"/>
                <a:gd name="connsiteX7" fmla="*/ 1495425 w 3505200"/>
                <a:gd name="connsiteY7" fmla="*/ 190513 h 234124"/>
                <a:gd name="connsiteX8" fmla="*/ 1600200 w 3505200"/>
                <a:gd name="connsiteY8" fmla="*/ 9538 h 234124"/>
                <a:gd name="connsiteX9" fmla="*/ 1676400 w 3505200"/>
                <a:gd name="connsiteY9" fmla="*/ 171463 h 234124"/>
                <a:gd name="connsiteX10" fmla="*/ 2085975 w 3505200"/>
                <a:gd name="connsiteY10" fmla="*/ 180988 h 234124"/>
                <a:gd name="connsiteX11" fmla="*/ 2163627 w 3505200"/>
                <a:gd name="connsiteY11" fmla="*/ 16287 h 234124"/>
                <a:gd name="connsiteX12" fmla="*/ 2238375 w 3505200"/>
                <a:gd name="connsiteY12" fmla="*/ 200038 h 234124"/>
                <a:gd name="connsiteX13" fmla="*/ 2628900 w 3505200"/>
                <a:gd name="connsiteY13" fmla="*/ 180988 h 234124"/>
                <a:gd name="connsiteX14" fmla="*/ 2727055 w 3505200"/>
                <a:gd name="connsiteY14" fmla="*/ 13511 h 234124"/>
                <a:gd name="connsiteX15" fmla="*/ 2800350 w 3505200"/>
                <a:gd name="connsiteY15" fmla="*/ 219088 h 234124"/>
                <a:gd name="connsiteX16" fmla="*/ 3182803 w 3505200"/>
                <a:gd name="connsiteY16" fmla="*/ 215116 h 234124"/>
                <a:gd name="connsiteX17" fmla="*/ 3271304 w 3505200"/>
                <a:gd name="connsiteY17" fmla="*/ 16287 h 234124"/>
                <a:gd name="connsiteX18" fmla="*/ 3352800 w 3505200"/>
                <a:gd name="connsiteY18" fmla="*/ 200038 h 234124"/>
                <a:gd name="connsiteX19" fmla="*/ 3505200 w 3505200"/>
                <a:gd name="connsiteY19" fmla="*/ 171463 h 234124"/>
                <a:gd name="connsiteX0" fmla="*/ 0 w 3505200"/>
                <a:gd name="connsiteY0" fmla="*/ 152413 h 219127"/>
                <a:gd name="connsiteX1" fmla="*/ 342900 w 3505200"/>
                <a:gd name="connsiteY1" fmla="*/ 161938 h 219127"/>
                <a:gd name="connsiteX2" fmla="*/ 419100 w 3505200"/>
                <a:gd name="connsiteY2" fmla="*/ 13 h 219127"/>
                <a:gd name="connsiteX3" fmla="*/ 495300 w 3505200"/>
                <a:gd name="connsiteY3" fmla="*/ 171463 h 219127"/>
                <a:gd name="connsiteX4" fmla="*/ 904875 w 3505200"/>
                <a:gd name="connsiteY4" fmla="*/ 171463 h 219127"/>
                <a:gd name="connsiteX5" fmla="*/ 990600 w 3505200"/>
                <a:gd name="connsiteY5" fmla="*/ 13 h 219127"/>
                <a:gd name="connsiteX6" fmla="*/ 1066800 w 3505200"/>
                <a:gd name="connsiteY6" fmla="*/ 180988 h 219127"/>
                <a:gd name="connsiteX7" fmla="*/ 1495425 w 3505200"/>
                <a:gd name="connsiteY7" fmla="*/ 190513 h 219127"/>
                <a:gd name="connsiteX8" fmla="*/ 1600200 w 3505200"/>
                <a:gd name="connsiteY8" fmla="*/ 9538 h 219127"/>
                <a:gd name="connsiteX9" fmla="*/ 1676400 w 3505200"/>
                <a:gd name="connsiteY9" fmla="*/ 171463 h 219127"/>
                <a:gd name="connsiteX10" fmla="*/ 2085975 w 3505200"/>
                <a:gd name="connsiteY10" fmla="*/ 180988 h 219127"/>
                <a:gd name="connsiteX11" fmla="*/ 2163627 w 3505200"/>
                <a:gd name="connsiteY11" fmla="*/ 16287 h 219127"/>
                <a:gd name="connsiteX12" fmla="*/ 2238375 w 3505200"/>
                <a:gd name="connsiteY12" fmla="*/ 200038 h 219127"/>
                <a:gd name="connsiteX13" fmla="*/ 2628900 w 3505200"/>
                <a:gd name="connsiteY13" fmla="*/ 180988 h 219127"/>
                <a:gd name="connsiteX14" fmla="*/ 2727055 w 3505200"/>
                <a:gd name="connsiteY14" fmla="*/ 13511 h 219127"/>
                <a:gd name="connsiteX15" fmla="*/ 2800350 w 3505200"/>
                <a:gd name="connsiteY15" fmla="*/ 219088 h 219127"/>
                <a:gd name="connsiteX16" fmla="*/ 3182803 w 3505200"/>
                <a:gd name="connsiteY16" fmla="*/ 215116 h 219127"/>
                <a:gd name="connsiteX17" fmla="*/ 3271304 w 3505200"/>
                <a:gd name="connsiteY17" fmla="*/ 16287 h 219127"/>
                <a:gd name="connsiteX18" fmla="*/ 3352800 w 3505200"/>
                <a:gd name="connsiteY18" fmla="*/ 200038 h 219127"/>
                <a:gd name="connsiteX19" fmla="*/ 3505200 w 3505200"/>
                <a:gd name="connsiteY19" fmla="*/ 171463 h 219127"/>
                <a:gd name="connsiteX0" fmla="*/ 0 w 3505200"/>
                <a:gd name="connsiteY0" fmla="*/ 152413 h 231861"/>
                <a:gd name="connsiteX1" fmla="*/ 342900 w 3505200"/>
                <a:gd name="connsiteY1" fmla="*/ 161938 h 231861"/>
                <a:gd name="connsiteX2" fmla="*/ 419100 w 3505200"/>
                <a:gd name="connsiteY2" fmla="*/ 13 h 231861"/>
                <a:gd name="connsiteX3" fmla="*/ 495300 w 3505200"/>
                <a:gd name="connsiteY3" fmla="*/ 171463 h 231861"/>
                <a:gd name="connsiteX4" fmla="*/ 904875 w 3505200"/>
                <a:gd name="connsiteY4" fmla="*/ 171463 h 231861"/>
                <a:gd name="connsiteX5" fmla="*/ 990600 w 3505200"/>
                <a:gd name="connsiteY5" fmla="*/ 13 h 231861"/>
                <a:gd name="connsiteX6" fmla="*/ 1066800 w 3505200"/>
                <a:gd name="connsiteY6" fmla="*/ 180988 h 231861"/>
                <a:gd name="connsiteX7" fmla="*/ 1495425 w 3505200"/>
                <a:gd name="connsiteY7" fmla="*/ 190513 h 231861"/>
                <a:gd name="connsiteX8" fmla="*/ 1600200 w 3505200"/>
                <a:gd name="connsiteY8" fmla="*/ 9538 h 231861"/>
                <a:gd name="connsiteX9" fmla="*/ 1676400 w 3505200"/>
                <a:gd name="connsiteY9" fmla="*/ 171463 h 231861"/>
                <a:gd name="connsiteX10" fmla="*/ 2085975 w 3505200"/>
                <a:gd name="connsiteY10" fmla="*/ 180988 h 231861"/>
                <a:gd name="connsiteX11" fmla="*/ 2163627 w 3505200"/>
                <a:gd name="connsiteY11" fmla="*/ 16287 h 231861"/>
                <a:gd name="connsiteX12" fmla="*/ 2238375 w 3505200"/>
                <a:gd name="connsiteY12" fmla="*/ 200038 h 231861"/>
                <a:gd name="connsiteX13" fmla="*/ 2628900 w 3505200"/>
                <a:gd name="connsiteY13" fmla="*/ 213792 h 231861"/>
                <a:gd name="connsiteX14" fmla="*/ 2727055 w 3505200"/>
                <a:gd name="connsiteY14" fmla="*/ 13511 h 231861"/>
                <a:gd name="connsiteX15" fmla="*/ 2800350 w 3505200"/>
                <a:gd name="connsiteY15" fmla="*/ 219088 h 231861"/>
                <a:gd name="connsiteX16" fmla="*/ 3182803 w 3505200"/>
                <a:gd name="connsiteY16" fmla="*/ 215116 h 231861"/>
                <a:gd name="connsiteX17" fmla="*/ 3271304 w 3505200"/>
                <a:gd name="connsiteY17" fmla="*/ 16287 h 231861"/>
                <a:gd name="connsiteX18" fmla="*/ 3352800 w 3505200"/>
                <a:gd name="connsiteY18" fmla="*/ 200038 h 231861"/>
                <a:gd name="connsiteX19" fmla="*/ 3505200 w 3505200"/>
                <a:gd name="connsiteY19" fmla="*/ 171463 h 231861"/>
                <a:gd name="connsiteX0" fmla="*/ 0 w 3505200"/>
                <a:gd name="connsiteY0" fmla="*/ 152413 h 221693"/>
                <a:gd name="connsiteX1" fmla="*/ 342900 w 3505200"/>
                <a:gd name="connsiteY1" fmla="*/ 161938 h 221693"/>
                <a:gd name="connsiteX2" fmla="*/ 419100 w 3505200"/>
                <a:gd name="connsiteY2" fmla="*/ 13 h 221693"/>
                <a:gd name="connsiteX3" fmla="*/ 495300 w 3505200"/>
                <a:gd name="connsiteY3" fmla="*/ 171463 h 221693"/>
                <a:gd name="connsiteX4" fmla="*/ 904875 w 3505200"/>
                <a:gd name="connsiteY4" fmla="*/ 171463 h 221693"/>
                <a:gd name="connsiteX5" fmla="*/ 990600 w 3505200"/>
                <a:gd name="connsiteY5" fmla="*/ 13 h 221693"/>
                <a:gd name="connsiteX6" fmla="*/ 1066800 w 3505200"/>
                <a:gd name="connsiteY6" fmla="*/ 180988 h 221693"/>
                <a:gd name="connsiteX7" fmla="*/ 1495425 w 3505200"/>
                <a:gd name="connsiteY7" fmla="*/ 190513 h 221693"/>
                <a:gd name="connsiteX8" fmla="*/ 1600200 w 3505200"/>
                <a:gd name="connsiteY8" fmla="*/ 9538 h 221693"/>
                <a:gd name="connsiteX9" fmla="*/ 1676400 w 3505200"/>
                <a:gd name="connsiteY9" fmla="*/ 171463 h 221693"/>
                <a:gd name="connsiteX10" fmla="*/ 2085975 w 3505200"/>
                <a:gd name="connsiteY10" fmla="*/ 180988 h 221693"/>
                <a:gd name="connsiteX11" fmla="*/ 2163627 w 3505200"/>
                <a:gd name="connsiteY11" fmla="*/ 16287 h 221693"/>
                <a:gd name="connsiteX12" fmla="*/ 2238375 w 3505200"/>
                <a:gd name="connsiteY12" fmla="*/ 200038 h 221693"/>
                <a:gd name="connsiteX13" fmla="*/ 2628900 w 3505200"/>
                <a:gd name="connsiteY13" fmla="*/ 213792 h 221693"/>
                <a:gd name="connsiteX14" fmla="*/ 2727055 w 3505200"/>
                <a:gd name="connsiteY14" fmla="*/ 13511 h 221693"/>
                <a:gd name="connsiteX15" fmla="*/ 2800350 w 3505200"/>
                <a:gd name="connsiteY15" fmla="*/ 219088 h 221693"/>
                <a:gd name="connsiteX16" fmla="*/ 3182803 w 3505200"/>
                <a:gd name="connsiteY16" fmla="*/ 215116 h 221693"/>
                <a:gd name="connsiteX17" fmla="*/ 3271304 w 3505200"/>
                <a:gd name="connsiteY17" fmla="*/ 16287 h 221693"/>
                <a:gd name="connsiteX18" fmla="*/ 3352800 w 3505200"/>
                <a:gd name="connsiteY18" fmla="*/ 200038 h 221693"/>
                <a:gd name="connsiteX19" fmla="*/ 3505200 w 3505200"/>
                <a:gd name="connsiteY19" fmla="*/ 171463 h 221693"/>
                <a:gd name="connsiteX0" fmla="*/ 0 w 3505200"/>
                <a:gd name="connsiteY0" fmla="*/ 152413 h 221693"/>
                <a:gd name="connsiteX1" fmla="*/ 342900 w 3505200"/>
                <a:gd name="connsiteY1" fmla="*/ 161938 h 221693"/>
                <a:gd name="connsiteX2" fmla="*/ 419100 w 3505200"/>
                <a:gd name="connsiteY2" fmla="*/ 13 h 221693"/>
                <a:gd name="connsiteX3" fmla="*/ 495300 w 3505200"/>
                <a:gd name="connsiteY3" fmla="*/ 171463 h 221693"/>
                <a:gd name="connsiteX4" fmla="*/ 904875 w 3505200"/>
                <a:gd name="connsiteY4" fmla="*/ 171463 h 221693"/>
                <a:gd name="connsiteX5" fmla="*/ 990600 w 3505200"/>
                <a:gd name="connsiteY5" fmla="*/ 13 h 221693"/>
                <a:gd name="connsiteX6" fmla="*/ 1066800 w 3505200"/>
                <a:gd name="connsiteY6" fmla="*/ 180988 h 221693"/>
                <a:gd name="connsiteX7" fmla="*/ 1495425 w 3505200"/>
                <a:gd name="connsiteY7" fmla="*/ 190513 h 221693"/>
                <a:gd name="connsiteX8" fmla="*/ 1600200 w 3505200"/>
                <a:gd name="connsiteY8" fmla="*/ 9538 h 221693"/>
                <a:gd name="connsiteX9" fmla="*/ 1676400 w 3505200"/>
                <a:gd name="connsiteY9" fmla="*/ 171463 h 221693"/>
                <a:gd name="connsiteX10" fmla="*/ 2085975 w 3505200"/>
                <a:gd name="connsiteY10" fmla="*/ 180988 h 221693"/>
                <a:gd name="connsiteX11" fmla="*/ 2163627 w 3505200"/>
                <a:gd name="connsiteY11" fmla="*/ 16287 h 221693"/>
                <a:gd name="connsiteX12" fmla="*/ 2238375 w 3505200"/>
                <a:gd name="connsiteY12" fmla="*/ 200038 h 221693"/>
                <a:gd name="connsiteX13" fmla="*/ 2628900 w 3505200"/>
                <a:gd name="connsiteY13" fmla="*/ 213792 h 221693"/>
                <a:gd name="connsiteX14" fmla="*/ 2727055 w 3505200"/>
                <a:gd name="connsiteY14" fmla="*/ 13511 h 221693"/>
                <a:gd name="connsiteX15" fmla="*/ 2800350 w 3505200"/>
                <a:gd name="connsiteY15" fmla="*/ 219088 h 221693"/>
                <a:gd name="connsiteX16" fmla="*/ 3182803 w 3505200"/>
                <a:gd name="connsiteY16" fmla="*/ 215116 h 221693"/>
                <a:gd name="connsiteX17" fmla="*/ 3271304 w 3505200"/>
                <a:gd name="connsiteY17" fmla="*/ 16287 h 221693"/>
                <a:gd name="connsiteX18" fmla="*/ 3352800 w 3505200"/>
                <a:gd name="connsiteY18" fmla="*/ 200038 h 221693"/>
                <a:gd name="connsiteX19" fmla="*/ 3505200 w 3505200"/>
                <a:gd name="connsiteY19" fmla="*/ 171463 h 221693"/>
                <a:gd name="connsiteX0" fmla="*/ 0 w 3505200"/>
                <a:gd name="connsiteY0" fmla="*/ 152413 h 221693"/>
                <a:gd name="connsiteX1" fmla="*/ 342900 w 3505200"/>
                <a:gd name="connsiteY1" fmla="*/ 161938 h 221693"/>
                <a:gd name="connsiteX2" fmla="*/ 419100 w 3505200"/>
                <a:gd name="connsiteY2" fmla="*/ 13 h 221693"/>
                <a:gd name="connsiteX3" fmla="*/ 495300 w 3505200"/>
                <a:gd name="connsiteY3" fmla="*/ 171463 h 221693"/>
                <a:gd name="connsiteX4" fmla="*/ 904875 w 3505200"/>
                <a:gd name="connsiteY4" fmla="*/ 171463 h 221693"/>
                <a:gd name="connsiteX5" fmla="*/ 990600 w 3505200"/>
                <a:gd name="connsiteY5" fmla="*/ 13 h 221693"/>
                <a:gd name="connsiteX6" fmla="*/ 1066800 w 3505200"/>
                <a:gd name="connsiteY6" fmla="*/ 180988 h 221693"/>
                <a:gd name="connsiteX7" fmla="*/ 1495425 w 3505200"/>
                <a:gd name="connsiteY7" fmla="*/ 190513 h 221693"/>
                <a:gd name="connsiteX8" fmla="*/ 1600200 w 3505200"/>
                <a:gd name="connsiteY8" fmla="*/ 9538 h 221693"/>
                <a:gd name="connsiteX9" fmla="*/ 1676400 w 3505200"/>
                <a:gd name="connsiteY9" fmla="*/ 171463 h 221693"/>
                <a:gd name="connsiteX10" fmla="*/ 2069573 w 3505200"/>
                <a:gd name="connsiteY10" fmla="*/ 213792 h 221693"/>
                <a:gd name="connsiteX11" fmla="*/ 2163627 w 3505200"/>
                <a:gd name="connsiteY11" fmla="*/ 16287 h 221693"/>
                <a:gd name="connsiteX12" fmla="*/ 2238375 w 3505200"/>
                <a:gd name="connsiteY12" fmla="*/ 200038 h 221693"/>
                <a:gd name="connsiteX13" fmla="*/ 2628900 w 3505200"/>
                <a:gd name="connsiteY13" fmla="*/ 213792 h 221693"/>
                <a:gd name="connsiteX14" fmla="*/ 2727055 w 3505200"/>
                <a:gd name="connsiteY14" fmla="*/ 13511 h 221693"/>
                <a:gd name="connsiteX15" fmla="*/ 2800350 w 3505200"/>
                <a:gd name="connsiteY15" fmla="*/ 219088 h 221693"/>
                <a:gd name="connsiteX16" fmla="*/ 3182803 w 3505200"/>
                <a:gd name="connsiteY16" fmla="*/ 215116 h 221693"/>
                <a:gd name="connsiteX17" fmla="*/ 3271304 w 3505200"/>
                <a:gd name="connsiteY17" fmla="*/ 16287 h 221693"/>
                <a:gd name="connsiteX18" fmla="*/ 3352800 w 3505200"/>
                <a:gd name="connsiteY18" fmla="*/ 200038 h 221693"/>
                <a:gd name="connsiteX19" fmla="*/ 3505200 w 3505200"/>
                <a:gd name="connsiteY19" fmla="*/ 171463 h 221693"/>
                <a:gd name="connsiteX0" fmla="*/ 0 w 3505200"/>
                <a:gd name="connsiteY0" fmla="*/ 152413 h 221693"/>
                <a:gd name="connsiteX1" fmla="*/ 342900 w 3505200"/>
                <a:gd name="connsiteY1" fmla="*/ 161938 h 221693"/>
                <a:gd name="connsiteX2" fmla="*/ 419100 w 3505200"/>
                <a:gd name="connsiteY2" fmla="*/ 13 h 221693"/>
                <a:gd name="connsiteX3" fmla="*/ 495300 w 3505200"/>
                <a:gd name="connsiteY3" fmla="*/ 171463 h 221693"/>
                <a:gd name="connsiteX4" fmla="*/ 904875 w 3505200"/>
                <a:gd name="connsiteY4" fmla="*/ 171463 h 221693"/>
                <a:gd name="connsiteX5" fmla="*/ 990600 w 3505200"/>
                <a:gd name="connsiteY5" fmla="*/ 13 h 221693"/>
                <a:gd name="connsiteX6" fmla="*/ 1066800 w 3505200"/>
                <a:gd name="connsiteY6" fmla="*/ 180988 h 221693"/>
                <a:gd name="connsiteX7" fmla="*/ 1495425 w 3505200"/>
                <a:gd name="connsiteY7" fmla="*/ 190513 h 221693"/>
                <a:gd name="connsiteX8" fmla="*/ 1600200 w 3505200"/>
                <a:gd name="connsiteY8" fmla="*/ 9538 h 221693"/>
                <a:gd name="connsiteX9" fmla="*/ 1676400 w 3505200"/>
                <a:gd name="connsiteY9" fmla="*/ 171463 h 221693"/>
                <a:gd name="connsiteX10" fmla="*/ 2069573 w 3505200"/>
                <a:gd name="connsiteY10" fmla="*/ 213792 h 221693"/>
                <a:gd name="connsiteX11" fmla="*/ 2163627 w 3505200"/>
                <a:gd name="connsiteY11" fmla="*/ 16287 h 221693"/>
                <a:gd name="connsiteX12" fmla="*/ 2238375 w 3505200"/>
                <a:gd name="connsiteY12" fmla="*/ 200038 h 221693"/>
                <a:gd name="connsiteX13" fmla="*/ 2628900 w 3505200"/>
                <a:gd name="connsiteY13" fmla="*/ 213792 h 221693"/>
                <a:gd name="connsiteX14" fmla="*/ 2727055 w 3505200"/>
                <a:gd name="connsiteY14" fmla="*/ 13511 h 221693"/>
                <a:gd name="connsiteX15" fmla="*/ 2800350 w 3505200"/>
                <a:gd name="connsiteY15" fmla="*/ 219088 h 221693"/>
                <a:gd name="connsiteX16" fmla="*/ 3182803 w 3505200"/>
                <a:gd name="connsiteY16" fmla="*/ 215116 h 221693"/>
                <a:gd name="connsiteX17" fmla="*/ 3271304 w 3505200"/>
                <a:gd name="connsiteY17" fmla="*/ 16287 h 221693"/>
                <a:gd name="connsiteX18" fmla="*/ 3352800 w 3505200"/>
                <a:gd name="connsiteY18" fmla="*/ 200038 h 221693"/>
                <a:gd name="connsiteX19" fmla="*/ 3505200 w 3505200"/>
                <a:gd name="connsiteY19" fmla="*/ 171463 h 221693"/>
                <a:gd name="connsiteX0" fmla="*/ 0 w 3505200"/>
                <a:gd name="connsiteY0" fmla="*/ 152413 h 226938"/>
                <a:gd name="connsiteX1" fmla="*/ 342900 w 3505200"/>
                <a:gd name="connsiteY1" fmla="*/ 161938 h 226938"/>
                <a:gd name="connsiteX2" fmla="*/ 419100 w 3505200"/>
                <a:gd name="connsiteY2" fmla="*/ 13 h 226938"/>
                <a:gd name="connsiteX3" fmla="*/ 495300 w 3505200"/>
                <a:gd name="connsiteY3" fmla="*/ 171463 h 226938"/>
                <a:gd name="connsiteX4" fmla="*/ 904875 w 3505200"/>
                <a:gd name="connsiteY4" fmla="*/ 171463 h 226938"/>
                <a:gd name="connsiteX5" fmla="*/ 990600 w 3505200"/>
                <a:gd name="connsiteY5" fmla="*/ 13 h 226938"/>
                <a:gd name="connsiteX6" fmla="*/ 1066800 w 3505200"/>
                <a:gd name="connsiteY6" fmla="*/ 180988 h 226938"/>
                <a:gd name="connsiteX7" fmla="*/ 1495425 w 3505200"/>
                <a:gd name="connsiteY7" fmla="*/ 190513 h 226938"/>
                <a:gd name="connsiteX8" fmla="*/ 1600200 w 3505200"/>
                <a:gd name="connsiteY8" fmla="*/ 9538 h 226938"/>
                <a:gd name="connsiteX9" fmla="*/ 1696902 w 3505200"/>
                <a:gd name="connsiteY9" fmla="*/ 200166 h 226938"/>
                <a:gd name="connsiteX10" fmla="*/ 2069573 w 3505200"/>
                <a:gd name="connsiteY10" fmla="*/ 213792 h 226938"/>
                <a:gd name="connsiteX11" fmla="*/ 2163627 w 3505200"/>
                <a:gd name="connsiteY11" fmla="*/ 16287 h 226938"/>
                <a:gd name="connsiteX12" fmla="*/ 2238375 w 3505200"/>
                <a:gd name="connsiteY12" fmla="*/ 200038 h 226938"/>
                <a:gd name="connsiteX13" fmla="*/ 2628900 w 3505200"/>
                <a:gd name="connsiteY13" fmla="*/ 213792 h 226938"/>
                <a:gd name="connsiteX14" fmla="*/ 2727055 w 3505200"/>
                <a:gd name="connsiteY14" fmla="*/ 13511 h 226938"/>
                <a:gd name="connsiteX15" fmla="*/ 2800350 w 3505200"/>
                <a:gd name="connsiteY15" fmla="*/ 219088 h 226938"/>
                <a:gd name="connsiteX16" fmla="*/ 3182803 w 3505200"/>
                <a:gd name="connsiteY16" fmla="*/ 215116 h 226938"/>
                <a:gd name="connsiteX17" fmla="*/ 3271304 w 3505200"/>
                <a:gd name="connsiteY17" fmla="*/ 16287 h 226938"/>
                <a:gd name="connsiteX18" fmla="*/ 3352800 w 3505200"/>
                <a:gd name="connsiteY18" fmla="*/ 200038 h 226938"/>
                <a:gd name="connsiteX19" fmla="*/ 3505200 w 3505200"/>
                <a:gd name="connsiteY19" fmla="*/ 171463 h 226938"/>
                <a:gd name="connsiteX0" fmla="*/ 0 w 3505200"/>
                <a:gd name="connsiteY0" fmla="*/ 152413 h 226938"/>
                <a:gd name="connsiteX1" fmla="*/ 342900 w 3505200"/>
                <a:gd name="connsiteY1" fmla="*/ 161938 h 226938"/>
                <a:gd name="connsiteX2" fmla="*/ 419100 w 3505200"/>
                <a:gd name="connsiteY2" fmla="*/ 13 h 226938"/>
                <a:gd name="connsiteX3" fmla="*/ 495300 w 3505200"/>
                <a:gd name="connsiteY3" fmla="*/ 171463 h 226938"/>
                <a:gd name="connsiteX4" fmla="*/ 904875 w 3505200"/>
                <a:gd name="connsiteY4" fmla="*/ 171463 h 226938"/>
                <a:gd name="connsiteX5" fmla="*/ 990600 w 3505200"/>
                <a:gd name="connsiteY5" fmla="*/ 13 h 226938"/>
                <a:gd name="connsiteX6" fmla="*/ 1066800 w 3505200"/>
                <a:gd name="connsiteY6" fmla="*/ 180988 h 226938"/>
                <a:gd name="connsiteX7" fmla="*/ 1495425 w 3505200"/>
                <a:gd name="connsiteY7" fmla="*/ 190513 h 226938"/>
                <a:gd name="connsiteX8" fmla="*/ 1600200 w 3505200"/>
                <a:gd name="connsiteY8" fmla="*/ 9538 h 226938"/>
                <a:gd name="connsiteX9" fmla="*/ 1696902 w 3505200"/>
                <a:gd name="connsiteY9" fmla="*/ 200166 h 226938"/>
                <a:gd name="connsiteX10" fmla="*/ 2069573 w 3505200"/>
                <a:gd name="connsiteY10" fmla="*/ 213792 h 226938"/>
                <a:gd name="connsiteX11" fmla="*/ 2163627 w 3505200"/>
                <a:gd name="connsiteY11" fmla="*/ 16287 h 226938"/>
                <a:gd name="connsiteX12" fmla="*/ 2238375 w 3505200"/>
                <a:gd name="connsiteY12" fmla="*/ 200038 h 226938"/>
                <a:gd name="connsiteX13" fmla="*/ 2628900 w 3505200"/>
                <a:gd name="connsiteY13" fmla="*/ 213792 h 226938"/>
                <a:gd name="connsiteX14" fmla="*/ 2727055 w 3505200"/>
                <a:gd name="connsiteY14" fmla="*/ 13511 h 226938"/>
                <a:gd name="connsiteX15" fmla="*/ 2800350 w 3505200"/>
                <a:gd name="connsiteY15" fmla="*/ 219088 h 226938"/>
                <a:gd name="connsiteX16" fmla="*/ 3182803 w 3505200"/>
                <a:gd name="connsiteY16" fmla="*/ 215116 h 226938"/>
                <a:gd name="connsiteX17" fmla="*/ 3271304 w 3505200"/>
                <a:gd name="connsiteY17" fmla="*/ 16287 h 226938"/>
                <a:gd name="connsiteX18" fmla="*/ 3352800 w 3505200"/>
                <a:gd name="connsiteY18" fmla="*/ 200038 h 226938"/>
                <a:gd name="connsiteX19" fmla="*/ 3505200 w 3505200"/>
                <a:gd name="connsiteY19" fmla="*/ 171463 h 226938"/>
                <a:gd name="connsiteX0" fmla="*/ 0 w 3505200"/>
                <a:gd name="connsiteY0" fmla="*/ 152413 h 226938"/>
                <a:gd name="connsiteX1" fmla="*/ 342900 w 3505200"/>
                <a:gd name="connsiteY1" fmla="*/ 161938 h 226938"/>
                <a:gd name="connsiteX2" fmla="*/ 419100 w 3505200"/>
                <a:gd name="connsiteY2" fmla="*/ 13 h 226938"/>
                <a:gd name="connsiteX3" fmla="*/ 495300 w 3505200"/>
                <a:gd name="connsiteY3" fmla="*/ 171463 h 226938"/>
                <a:gd name="connsiteX4" fmla="*/ 904875 w 3505200"/>
                <a:gd name="connsiteY4" fmla="*/ 171463 h 226938"/>
                <a:gd name="connsiteX5" fmla="*/ 990600 w 3505200"/>
                <a:gd name="connsiteY5" fmla="*/ 13 h 226938"/>
                <a:gd name="connsiteX6" fmla="*/ 1066800 w 3505200"/>
                <a:gd name="connsiteY6" fmla="*/ 180988 h 226938"/>
                <a:gd name="connsiteX7" fmla="*/ 1495425 w 3505200"/>
                <a:gd name="connsiteY7" fmla="*/ 190513 h 226938"/>
                <a:gd name="connsiteX8" fmla="*/ 1600200 w 3505200"/>
                <a:gd name="connsiteY8" fmla="*/ 9538 h 226938"/>
                <a:gd name="connsiteX9" fmla="*/ 1696902 w 3505200"/>
                <a:gd name="connsiteY9" fmla="*/ 200166 h 226938"/>
                <a:gd name="connsiteX10" fmla="*/ 2069573 w 3505200"/>
                <a:gd name="connsiteY10" fmla="*/ 213792 h 226938"/>
                <a:gd name="connsiteX11" fmla="*/ 2163627 w 3505200"/>
                <a:gd name="connsiteY11" fmla="*/ 16287 h 226938"/>
                <a:gd name="connsiteX12" fmla="*/ 2238375 w 3505200"/>
                <a:gd name="connsiteY12" fmla="*/ 200038 h 226938"/>
                <a:gd name="connsiteX13" fmla="*/ 2628900 w 3505200"/>
                <a:gd name="connsiteY13" fmla="*/ 213792 h 226938"/>
                <a:gd name="connsiteX14" fmla="*/ 2727055 w 3505200"/>
                <a:gd name="connsiteY14" fmla="*/ 13511 h 226938"/>
                <a:gd name="connsiteX15" fmla="*/ 2800350 w 3505200"/>
                <a:gd name="connsiteY15" fmla="*/ 219088 h 226938"/>
                <a:gd name="connsiteX16" fmla="*/ 3182803 w 3505200"/>
                <a:gd name="connsiteY16" fmla="*/ 215116 h 226938"/>
                <a:gd name="connsiteX17" fmla="*/ 3271304 w 3505200"/>
                <a:gd name="connsiteY17" fmla="*/ 16287 h 226938"/>
                <a:gd name="connsiteX18" fmla="*/ 3352800 w 3505200"/>
                <a:gd name="connsiteY18" fmla="*/ 200038 h 226938"/>
                <a:gd name="connsiteX19" fmla="*/ 3505200 w 3505200"/>
                <a:gd name="connsiteY19" fmla="*/ 171463 h 226938"/>
                <a:gd name="connsiteX0" fmla="*/ 0 w 3505200"/>
                <a:gd name="connsiteY0" fmla="*/ 152524 h 227049"/>
                <a:gd name="connsiteX1" fmla="*/ 342900 w 3505200"/>
                <a:gd name="connsiteY1" fmla="*/ 162049 h 227049"/>
                <a:gd name="connsiteX2" fmla="*/ 419100 w 3505200"/>
                <a:gd name="connsiteY2" fmla="*/ 124 h 227049"/>
                <a:gd name="connsiteX3" fmla="*/ 495300 w 3505200"/>
                <a:gd name="connsiteY3" fmla="*/ 171574 h 227049"/>
                <a:gd name="connsiteX4" fmla="*/ 904875 w 3505200"/>
                <a:gd name="connsiteY4" fmla="*/ 171574 h 227049"/>
                <a:gd name="connsiteX5" fmla="*/ 990600 w 3505200"/>
                <a:gd name="connsiteY5" fmla="*/ 124 h 227049"/>
                <a:gd name="connsiteX6" fmla="*/ 1066800 w 3505200"/>
                <a:gd name="connsiteY6" fmla="*/ 201601 h 227049"/>
                <a:gd name="connsiteX7" fmla="*/ 1495425 w 3505200"/>
                <a:gd name="connsiteY7" fmla="*/ 190624 h 227049"/>
                <a:gd name="connsiteX8" fmla="*/ 1600200 w 3505200"/>
                <a:gd name="connsiteY8" fmla="*/ 9649 h 227049"/>
                <a:gd name="connsiteX9" fmla="*/ 1696902 w 3505200"/>
                <a:gd name="connsiteY9" fmla="*/ 200277 h 227049"/>
                <a:gd name="connsiteX10" fmla="*/ 2069573 w 3505200"/>
                <a:gd name="connsiteY10" fmla="*/ 213903 h 227049"/>
                <a:gd name="connsiteX11" fmla="*/ 2163627 w 3505200"/>
                <a:gd name="connsiteY11" fmla="*/ 16398 h 227049"/>
                <a:gd name="connsiteX12" fmla="*/ 2238375 w 3505200"/>
                <a:gd name="connsiteY12" fmla="*/ 200149 h 227049"/>
                <a:gd name="connsiteX13" fmla="*/ 2628900 w 3505200"/>
                <a:gd name="connsiteY13" fmla="*/ 213903 h 227049"/>
                <a:gd name="connsiteX14" fmla="*/ 2727055 w 3505200"/>
                <a:gd name="connsiteY14" fmla="*/ 13622 h 227049"/>
                <a:gd name="connsiteX15" fmla="*/ 2800350 w 3505200"/>
                <a:gd name="connsiteY15" fmla="*/ 219199 h 227049"/>
                <a:gd name="connsiteX16" fmla="*/ 3182803 w 3505200"/>
                <a:gd name="connsiteY16" fmla="*/ 215227 h 227049"/>
                <a:gd name="connsiteX17" fmla="*/ 3271304 w 3505200"/>
                <a:gd name="connsiteY17" fmla="*/ 16398 h 227049"/>
                <a:gd name="connsiteX18" fmla="*/ 3352800 w 3505200"/>
                <a:gd name="connsiteY18" fmla="*/ 200149 h 227049"/>
                <a:gd name="connsiteX19" fmla="*/ 3505200 w 3505200"/>
                <a:gd name="connsiteY19" fmla="*/ 171574 h 227049"/>
                <a:gd name="connsiteX0" fmla="*/ 0 w 3505200"/>
                <a:gd name="connsiteY0" fmla="*/ 152503 h 227028"/>
                <a:gd name="connsiteX1" fmla="*/ 342900 w 3505200"/>
                <a:gd name="connsiteY1" fmla="*/ 162028 h 227028"/>
                <a:gd name="connsiteX2" fmla="*/ 419100 w 3505200"/>
                <a:gd name="connsiteY2" fmla="*/ 103 h 227028"/>
                <a:gd name="connsiteX3" fmla="*/ 495300 w 3505200"/>
                <a:gd name="connsiteY3" fmla="*/ 171553 h 227028"/>
                <a:gd name="connsiteX4" fmla="*/ 904875 w 3505200"/>
                <a:gd name="connsiteY4" fmla="*/ 171553 h 227028"/>
                <a:gd name="connsiteX5" fmla="*/ 990600 w 3505200"/>
                <a:gd name="connsiteY5" fmla="*/ 103 h 227028"/>
                <a:gd name="connsiteX6" fmla="*/ 1066800 w 3505200"/>
                <a:gd name="connsiteY6" fmla="*/ 201580 h 227028"/>
                <a:gd name="connsiteX7" fmla="*/ 1495425 w 3505200"/>
                <a:gd name="connsiteY7" fmla="*/ 190603 h 227028"/>
                <a:gd name="connsiteX8" fmla="*/ 1600200 w 3505200"/>
                <a:gd name="connsiteY8" fmla="*/ 9628 h 227028"/>
                <a:gd name="connsiteX9" fmla="*/ 1696902 w 3505200"/>
                <a:gd name="connsiteY9" fmla="*/ 200256 h 227028"/>
                <a:gd name="connsiteX10" fmla="*/ 2069573 w 3505200"/>
                <a:gd name="connsiteY10" fmla="*/ 213882 h 227028"/>
                <a:gd name="connsiteX11" fmla="*/ 2163627 w 3505200"/>
                <a:gd name="connsiteY11" fmla="*/ 16377 h 227028"/>
                <a:gd name="connsiteX12" fmla="*/ 2238375 w 3505200"/>
                <a:gd name="connsiteY12" fmla="*/ 200128 h 227028"/>
                <a:gd name="connsiteX13" fmla="*/ 2628900 w 3505200"/>
                <a:gd name="connsiteY13" fmla="*/ 213882 h 227028"/>
                <a:gd name="connsiteX14" fmla="*/ 2727055 w 3505200"/>
                <a:gd name="connsiteY14" fmla="*/ 13601 h 227028"/>
                <a:gd name="connsiteX15" fmla="*/ 2800350 w 3505200"/>
                <a:gd name="connsiteY15" fmla="*/ 219178 h 227028"/>
                <a:gd name="connsiteX16" fmla="*/ 3182803 w 3505200"/>
                <a:gd name="connsiteY16" fmla="*/ 215206 h 227028"/>
                <a:gd name="connsiteX17" fmla="*/ 3271304 w 3505200"/>
                <a:gd name="connsiteY17" fmla="*/ 16377 h 227028"/>
                <a:gd name="connsiteX18" fmla="*/ 3352800 w 3505200"/>
                <a:gd name="connsiteY18" fmla="*/ 200128 h 227028"/>
                <a:gd name="connsiteX19" fmla="*/ 3505200 w 3505200"/>
                <a:gd name="connsiteY19" fmla="*/ 171553 h 227028"/>
                <a:gd name="connsiteX0" fmla="*/ 0 w 3505200"/>
                <a:gd name="connsiteY0" fmla="*/ 152414 h 226939"/>
                <a:gd name="connsiteX1" fmla="*/ 342900 w 3505200"/>
                <a:gd name="connsiteY1" fmla="*/ 161939 h 226939"/>
                <a:gd name="connsiteX2" fmla="*/ 419100 w 3505200"/>
                <a:gd name="connsiteY2" fmla="*/ 14 h 226939"/>
                <a:gd name="connsiteX3" fmla="*/ 495300 w 3505200"/>
                <a:gd name="connsiteY3" fmla="*/ 171464 h 226939"/>
                <a:gd name="connsiteX4" fmla="*/ 908975 w 3505200"/>
                <a:gd name="connsiteY4" fmla="*/ 196067 h 226939"/>
                <a:gd name="connsiteX5" fmla="*/ 990600 w 3505200"/>
                <a:gd name="connsiteY5" fmla="*/ 14 h 226939"/>
                <a:gd name="connsiteX6" fmla="*/ 1066800 w 3505200"/>
                <a:gd name="connsiteY6" fmla="*/ 201491 h 226939"/>
                <a:gd name="connsiteX7" fmla="*/ 1495425 w 3505200"/>
                <a:gd name="connsiteY7" fmla="*/ 190514 h 226939"/>
                <a:gd name="connsiteX8" fmla="*/ 1600200 w 3505200"/>
                <a:gd name="connsiteY8" fmla="*/ 9539 h 226939"/>
                <a:gd name="connsiteX9" fmla="*/ 1696902 w 3505200"/>
                <a:gd name="connsiteY9" fmla="*/ 200167 h 226939"/>
                <a:gd name="connsiteX10" fmla="*/ 2069573 w 3505200"/>
                <a:gd name="connsiteY10" fmla="*/ 213793 h 226939"/>
                <a:gd name="connsiteX11" fmla="*/ 2163627 w 3505200"/>
                <a:gd name="connsiteY11" fmla="*/ 16288 h 226939"/>
                <a:gd name="connsiteX12" fmla="*/ 2238375 w 3505200"/>
                <a:gd name="connsiteY12" fmla="*/ 200039 h 226939"/>
                <a:gd name="connsiteX13" fmla="*/ 2628900 w 3505200"/>
                <a:gd name="connsiteY13" fmla="*/ 213793 h 226939"/>
                <a:gd name="connsiteX14" fmla="*/ 2727055 w 3505200"/>
                <a:gd name="connsiteY14" fmla="*/ 13512 h 226939"/>
                <a:gd name="connsiteX15" fmla="*/ 2800350 w 3505200"/>
                <a:gd name="connsiteY15" fmla="*/ 219089 h 226939"/>
                <a:gd name="connsiteX16" fmla="*/ 3182803 w 3505200"/>
                <a:gd name="connsiteY16" fmla="*/ 215117 h 226939"/>
                <a:gd name="connsiteX17" fmla="*/ 3271304 w 3505200"/>
                <a:gd name="connsiteY17" fmla="*/ 16288 h 226939"/>
                <a:gd name="connsiteX18" fmla="*/ 3352800 w 3505200"/>
                <a:gd name="connsiteY18" fmla="*/ 200039 h 226939"/>
                <a:gd name="connsiteX19" fmla="*/ 3505200 w 3505200"/>
                <a:gd name="connsiteY19" fmla="*/ 171464 h 226939"/>
                <a:gd name="connsiteX0" fmla="*/ 0 w 3525702"/>
                <a:gd name="connsiteY0" fmla="*/ 222122 h 226939"/>
                <a:gd name="connsiteX1" fmla="*/ 363402 w 3525702"/>
                <a:gd name="connsiteY1" fmla="*/ 161939 h 226939"/>
                <a:gd name="connsiteX2" fmla="*/ 439602 w 3525702"/>
                <a:gd name="connsiteY2" fmla="*/ 14 h 226939"/>
                <a:gd name="connsiteX3" fmla="*/ 515802 w 3525702"/>
                <a:gd name="connsiteY3" fmla="*/ 171464 h 226939"/>
                <a:gd name="connsiteX4" fmla="*/ 929477 w 3525702"/>
                <a:gd name="connsiteY4" fmla="*/ 196067 h 226939"/>
                <a:gd name="connsiteX5" fmla="*/ 1011102 w 3525702"/>
                <a:gd name="connsiteY5" fmla="*/ 14 h 226939"/>
                <a:gd name="connsiteX6" fmla="*/ 1087302 w 3525702"/>
                <a:gd name="connsiteY6" fmla="*/ 201491 h 226939"/>
                <a:gd name="connsiteX7" fmla="*/ 1515927 w 3525702"/>
                <a:gd name="connsiteY7" fmla="*/ 190514 h 226939"/>
                <a:gd name="connsiteX8" fmla="*/ 1620702 w 3525702"/>
                <a:gd name="connsiteY8" fmla="*/ 9539 h 226939"/>
                <a:gd name="connsiteX9" fmla="*/ 1717404 w 3525702"/>
                <a:gd name="connsiteY9" fmla="*/ 200167 h 226939"/>
                <a:gd name="connsiteX10" fmla="*/ 2090075 w 3525702"/>
                <a:gd name="connsiteY10" fmla="*/ 213793 h 226939"/>
                <a:gd name="connsiteX11" fmla="*/ 2184129 w 3525702"/>
                <a:gd name="connsiteY11" fmla="*/ 16288 h 226939"/>
                <a:gd name="connsiteX12" fmla="*/ 2258877 w 3525702"/>
                <a:gd name="connsiteY12" fmla="*/ 200039 h 226939"/>
                <a:gd name="connsiteX13" fmla="*/ 2649402 w 3525702"/>
                <a:gd name="connsiteY13" fmla="*/ 213793 h 226939"/>
                <a:gd name="connsiteX14" fmla="*/ 2747557 w 3525702"/>
                <a:gd name="connsiteY14" fmla="*/ 13512 h 226939"/>
                <a:gd name="connsiteX15" fmla="*/ 2820852 w 3525702"/>
                <a:gd name="connsiteY15" fmla="*/ 219089 h 226939"/>
                <a:gd name="connsiteX16" fmla="*/ 3203305 w 3525702"/>
                <a:gd name="connsiteY16" fmla="*/ 215117 h 226939"/>
                <a:gd name="connsiteX17" fmla="*/ 3291806 w 3525702"/>
                <a:gd name="connsiteY17" fmla="*/ 16288 h 226939"/>
                <a:gd name="connsiteX18" fmla="*/ 3373302 w 3525702"/>
                <a:gd name="connsiteY18" fmla="*/ 200039 h 226939"/>
                <a:gd name="connsiteX19" fmla="*/ 3525702 w 3525702"/>
                <a:gd name="connsiteY19" fmla="*/ 171464 h 226939"/>
                <a:gd name="connsiteX0" fmla="*/ 0 w 3525702"/>
                <a:gd name="connsiteY0" fmla="*/ 222122 h 226939"/>
                <a:gd name="connsiteX1" fmla="*/ 363402 w 3525702"/>
                <a:gd name="connsiteY1" fmla="*/ 161939 h 226939"/>
                <a:gd name="connsiteX2" fmla="*/ 439602 w 3525702"/>
                <a:gd name="connsiteY2" fmla="*/ 14 h 226939"/>
                <a:gd name="connsiteX3" fmla="*/ 515802 w 3525702"/>
                <a:gd name="connsiteY3" fmla="*/ 171464 h 226939"/>
                <a:gd name="connsiteX4" fmla="*/ 929477 w 3525702"/>
                <a:gd name="connsiteY4" fmla="*/ 196067 h 226939"/>
                <a:gd name="connsiteX5" fmla="*/ 1011102 w 3525702"/>
                <a:gd name="connsiteY5" fmla="*/ 14 h 226939"/>
                <a:gd name="connsiteX6" fmla="*/ 1087302 w 3525702"/>
                <a:gd name="connsiteY6" fmla="*/ 201491 h 226939"/>
                <a:gd name="connsiteX7" fmla="*/ 1515927 w 3525702"/>
                <a:gd name="connsiteY7" fmla="*/ 190514 h 226939"/>
                <a:gd name="connsiteX8" fmla="*/ 1620702 w 3525702"/>
                <a:gd name="connsiteY8" fmla="*/ 9539 h 226939"/>
                <a:gd name="connsiteX9" fmla="*/ 1717404 w 3525702"/>
                <a:gd name="connsiteY9" fmla="*/ 200167 h 226939"/>
                <a:gd name="connsiteX10" fmla="*/ 2090075 w 3525702"/>
                <a:gd name="connsiteY10" fmla="*/ 213793 h 226939"/>
                <a:gd name="connsiteX11" fmla="*/ 2184129 w 3525702"/>
                <a:gd name="connsiteY11" fmla="*/ 16288 h 226939"/>
                <a:gd name="connsiteX12" fmla="*/ 2258877 w 3525702"/>
                <a:gd name="connsiteY12" fmla="*/ 200039 h 226939"/>
                <a:gd name="connsiteX13" fmla="*/ 2649402 w 3525702"/>
                <a:gd name="connsiteY13" fmla="*/ 213793 h 226939"/>
                <a:gd name="connsiteX14" fmla="*/ 2747557 w 3525702"/>
                <a:gd name="connsiteY14" fmla="*/ 13512 h 226939"/>
                <a:gd name="connsiteX15" fmla="*/ 2820852 w 3525702"/>
                <a:gd name="connsiteY15" fmla="*/ 219089 h 226939"/>
                <a:gd name="connsiteX16" fmla="*/ 3203305 w 3525702"/>
                <a:gd name="connsiteY16" fmla="*/ 215117 h 226939"/>
                <a:gd name="connsiteX17" fmla="*/ 3291806 w 3525702"/>
                <a:gd name="connsiteY17" fmla="*/ 16288 h 226939"/>
                <a:gd name="connsiteX18" fmla="*/ 3373302 w 3525702"/>
                <a:gd name="connsiteY18" fmla="*/ 200039 h 226939"/>
                <a:gd name="connsiteX19" fmla="*/ 3525702 w 3525702"/>
                <a:gd name="connsiteY19" fmla="*/ 171464 h 226939"/>
                <a:gd name="connsiteX0" fmla="*/ 0 w 3525702"/>
                <a:gd name="connsiteY0" fmla="*/ 222421 h 236141"/>
                <a:gd name="connsiteX1" fmla="*/ 355201 w 3525702"/>
                <a:gd name="connsiteY1" fmla="*/ 219644 h 236141"/>
                <a:gd name="connsiteX2" fmla="*/ 439602 w 3525702"/>
                <a:gd name="connsiteY2" fmla="*/ 313 h 236141"/>
                <a:gd name="connsiteX3" fmla="*/ 515802 w 3525702"/>
                <a:gd name="connsiteY3" fmla="*/ 171763 h 236141"/>
                <a:gd name="connsiteX4" fmla="*/ 929477 w 3525702"/>
                <a:gd name="connsiteY4" fmla="*/ 196366 h 236141"/>
                <a:gd name="connsiteX5" fmla="*/ 1011102 w 3525702"/>
                <a:gd name="connsiteY5" fmla="*/ 313 h 236141"/>
                <a:gd name="connsiteX6" fmla="*/ 1087302 w 3525702"/>
                <a:gd name="connsiteY6" fmla="*/ 201790 h 236141"/>
                <a:gd name="connsiteX7" fmla="*/ 1515927 w 3525702"/>
                <a:gd name="connsiteY7" fmla="*/ 190813 h 236141"/>
                <a:gd name="connsiteX8" fmla="*/ 1620702 w 3525702"/>
                <a:gd name="connsiteY8" fmla="*/ 9838 h 236141"/>
                <a:gd name="connsiteX9" fmla="*/ 1717404 w 3525702"/>
                <a:gd name="connsiteY9" fmla="*/ 200466 h 236141"/>
                <a:gd name="connsiteX10" fmla="*/ 2090075 w 3525702"/>
                <a:gd name="connsiteY10" fmla="*/ 214092 h 236141"/>
                <a:gd name="connsiteX11" fmla="*/ 2184129 w 3525702"/>
                <a:gd name="connsiteY11" fmla="*/ 16587 h 236141"/>
                <a:gd name="connsiteX12" fmla="*/ 2258877 w 3525702"/>
                <a:gd name="connsiteY12" fmla="*/ 200338 h 236141"/>
                <a:gd name="connsiteX13" fmla="*/ 2649402 w 3525702"/>
                <a:gd name="connsiteY13" fmla="*/ 214092 h 236141"/>
                <a:gd name="connsiteX14" fmla="*/ 2747557 w 3525702"/>
                <a:gd name="connsiteY14" fmla="*/ 13811 h 236141"/>
                <a:gd name="connsiteX15" fmla="*/ 2820852 w 3525702"/>
                <a:gd name="connsiteY15" fmla="*/ 219388 h 236141"/>
                <a:gd name="connsiteX16" fmla="*/ 3203305 w 3525702"/>
                <a:gd name="connsiteY16" fmla="*/ 215416 h 236141"/>
                <a:gd name="connsiteX17" fmla="*/ 3291806 w 3525702"/>
                <a:gd name="connsiteY17" fmla="*/ 16587 h 236141"/>
                <a:gd name="connsiteX18" fmla="*/ 3373302 w 3525702"/>
                <a:gd name="connsiteY18" fmla="*/ 200338 h 236141"/>
                <a:gd name="connsiteX19" fmla="*/ 3525702 w 3525702"/>
                <a:gd name="connsiteY19" fmla="*/ 171763 h 236141"/>
                <a:gd name="connsiteX0" fmla="*/ 0 w 3525702"/>
                <a:gd name="connsiteY0" fmla="*/ 222421 h 227238"/>
                <a:gd name="connsiteX1" fmla="*/ 355201 w 3525702"/>
                <a:gd name="connsiteY1" fmla="*/ 219644 h 227238"/>
                <a:gd name="connsiteX2" fmla="*/ 439602 w 3525702"/>
                <a:gd name="connsiteY2" fmla="*/ 313 h 227238"/>
                <a:gd name="connsiteX3" fmla="*/ 515802 w 3525702"/>
                <a:gd name="connsiteY3" fmla="*/ 171763 h 227238"/>
                <a:gd name="connsiteX4" fmla="*/ 929477 w 3525702"/>
                <a:gd name="connsiteY4" fmla="*/ 196366 h 227238"/>
                <a:gd name="connsiteX5" fmla="*/ 1011102 w 3525702"/>
                <a:gd name="connsiteY5" fmla="*/ 313 h 227238"/>
                <a:gd name="connsiteX6" fmla="*/ 1087302 w 3525702"/>
                <a:gd name="connsiteY6" fmla="*/ 201790 h 227238"/>
                <a:gd name="connsiteX7" fmla="*/ 1515927 w 3525702"/>
                <a:gd name="connsiteY7" fmla="*/ 190813 h 227238"/>
                <a:gd name="connsiteX8" fmla="*/ 1620702 w 3525702"/>
                <a:gd name="connsiteY8" fmla="*/ 9838 h 227238"/>
                <a:gd name="connsiteX9" fmla="*/ 1717404 w 3525702"/>
                <a:gd name="connsiteY9" fmla="*/ 200466 h 227238"/>
                <a:gd name="connsiteX10" fmla="*/ 2090075 w 3525702"/>
                <a:gd name="connsiteY10" fmla="*/ 214092 h 227238"/>
                <a:gd name="connsiteX11" fmla="*/ 2184129 w 3525702"/>
                <a:gd name="connsiteY11" fmla="*/ 16587 h 227238"/>
                <a:gd name="connsiteX12" fmla="*/ 2258877 w 3525702"/>
                <a:gd name="connsiteY12" fmla="*/ 200338 h 227238"/>
                <a:gd name="connsiteX13" fmla="*/ 2649402 w 3525702"/>
                <a:gd name="connsiteY13" fmla="*/ 214092 h 227238"/>
                <a:gd name="connsiteX14" fmla="*/ 2747557 w 3525702"/>
                <a:gd name="connsiteY14" fmla="*/ 13811 h 227238"/>
                <a:gd name="connsiteX15" fmla="*/ 2820852 w 3525702"/>
                <a:gd name="connsiteY15" fmla="*/ 219388 h 227238"/>
                <a:gd name="connsiteX16" fmla="*/ 3203305 w 3525702"/>
                <a:gd name="connsiteY16" fmla="*/ 215416 h 227238"/>
                <a:gd name="connsiteX17" fmla="*/ 3291806 w 3525702"/>
                <a:gd name="connsiteY17" fmla="*/ 16587 h 227238"/>
                <a:gd name="connsiteX18" fmla="*/ 3373302 w 3525702"/>
                <a:gd name="connsiteY18" fmla="*/ 200338 h 227238"/>
                <a:gd name="connsiteX19" fmla="*/ 3525702 w 3525702"/>
                <a:gd name="connsiteY19" fmla="*/ 171763 h 227238"/>
                <a:gd name="connsiteX0" fmla="*/ 0 w 3525702"/>
                <a:gd name="connsiteY0" fmla="*/ 222112 h 233949"/>
                <a:gd name="connsiteX1" fmla="*/ 355201 w 3525702"/>
                <a:gd name="connsiteY1" fmla="*/ 219335 h 233949"/>
                <a:gd name="connsiteX2" fmla="*/ 439602 w 3525702"/>
                <a:gd name="connsiteY2" fmla="*/ 4 h 233949"/>
                <a:gd name="connsiteX3" fmla="*/ 540404 w 3525702"/>
                <a:gd name="connsiteY3" fmla="*/ 216559 h 233949"/>
                <a:gd name="connsiteX4" fmla="*/ 929477 w 3525702"/>
                <a:gd name="connsiteY4" fmla="*/ 196057 h 233949"/>
                <a:gd name="connsiteX5" fmla="*/ 1011102 w 3525702"/>
                <a:gd name="connsiteY5" fmla="*/ 4 h 233949"/>
                <a:gd name="connsiteX6" fmla="*/ 1087302 w 3525702"/>
                <a:gd name="connsiteY6" fmla="*/ 201481 h 233949"/>
                <a:gd name="connsiteX7" fmla="*/ 1515927 w 3525702"/>
                <a:gd name="connsiteY7" fmla="*/ 190504 h 233949"/>
                <a:gd name="connsiteX8" fmla="*/ 1620702 w 3525702"/>
                <a:gd name="connsiteY8" fmla="*/ 9529 h 233949"/>
                <a:gd name="connsiteX9" fmla="*/ 1717404 w 3525702"/>
                <a:gd name="connsiteY9" fmla="*/ 200157 h 233949"/>
                <a:gd name="connsiteX10" fmla="*/ 2090075 w 3525702"/>
                <a:gd name="connsiteY10" fmla="*/ 213783 h 233949"/>
                <a:gd name="connsiteX11" fmla="*/ 2184129 w 3525702"/>
                <a:gd name="connsiteY11" fmla="*/ 16278 h 233949"/>
                <a:gd name="connsiteX12" fmla="*/ 2258877 w 3525702"/>
                <a:gd name="connsiteY12" fmla="*/ 200029 h 233949"/>
                <a:gd name="connsiteX13" fmla="*/ 2649402 w 3525702"/>
                <a:gd name="connsiteY13" fmla="*/ 213783 h 233949"/>
                <a:gd name="connsiteX14" fmla="*/ 2747557 w 3525702"/>
                <a:gd name="connsiteY14" fmla="*/ 13502 h 233949"/>
                <a:gd name="connsiteX15" fmla="*/ 2820852 w 3525702"/>
                <a:gd name="connsiteY15" fmla="*/ 219079 h 233949"/>
                <a:gd name="connsiteX16" fmla="*/ 3203305 w 3525702"/>
                <a:gd name="connsiteY16" fmla="*/ 215107 h 233949"/>
                <a:gd name="connsiteX17" fmla="*/ 3291806 w 3525702"/>
                <a:gd name="connsiteY17" fmla="*/ 16278 h 233949"/>
                <a:gd name="connsiteX18" fmla="*/ 3373302 w 3525702"/>
                <a:gd name="connsiteY18" fmla="*/ 200029 h 233949"/>
                <a:gd name="connsiteX19" fmla="*/ 3525702 w 3525702"/>
                <a:gd name="connsiteY19" fmla="*/ 171454 h 233949"/>
                <a:gd name="connsiteX0" fmla="*/ 0 w 3525702"/>
                <a:gd name="connsiteY0" fmla="*/ 222112 h 226929"/>
                <a:gd name="connsiteX1" fmla="*/ 355201 w 3525702"/>
                <a:gd name="connsiteY1" fmla="*/ 219335 h 226929"/>
                <a:gd name="connsiteX2" fmla="*/ 439602 w 3525702"/>
                <a:gd name="connsiteY2" fmla="*/ 4 h 226929"/>
                <a:gd name="connsiteX3" fmla="*/ 540404 w 3525702"/>
                <a:gd name="connsiteY3" fmla="*/ 216559 h 226929"/>
                <a:gd name="connsiteX4" fmla="*/ 929477 w 3525702"/>
                <a:gd name="connsiteY4" fmla="*/ 196057 h 226929"/>
                <a:gd name="connsiteX5" fmla="*/ 1011102 w 3525702"/>
                <a:gd name="connsiteY5" fmla="*/ 4 h 226929"/>
                <a:gd name="connsiteX6" fmla="*/ 1087302 w 3525702"/>
                <a:gd name="connsiteY6" fmla="*/ 201481 h 226929"/>
                <a:gd name="connsiteX7" fmla="*/ 1515927 w 3525702"/>
                <a:gd name="connsiteY7" fmla="*/ 190504 h 226929"/>
                <a:gd name="connsiteX8" fmla="*/ 1620702 w 3525702"/>
                <a:gd name="connsiteY8" fmla="*/ 9529 h 226929"/>
                <a:gd name="connsiteX9" fmla="*/ 1717404 w 3525702"/>
                <a:gd name="connsiteY9" fmla="*/ 200157 h 226929"/>
                <a:gd name="connsiteX10" fmla="*/ 2090075 w 3525702"/>
                <a:gd name="connsiteY10" fmla="*/ 213783 h 226929"/>
                <a:gd name="connsiteX11" fmla="*/ 2184129 w 3525702"/>
                <a:gd name="connsiteY11" fmla="*/ 16278 h 226929"/>
                <a:gd name="connsiteX12" fmla="*/ 2258877 w 3525702"/>
                <a:gd name="connsiteY12" fmla="*/ 200029 h 226929"/>
                <a:gd name="connsiteX13" fmla="*/ 2649402 w 3525702"/>
                <a:gd name="connsiteY13" fmla="*/ 213783 h 226929"/>
                <a:gd name="connsiteX14" fmla="*/ 2747557 w 3525702"/>
                <a:gd name="connsiteY14" fmla="*/ 13502 h 226929"/>
                <a:gd name="connsiteX15" fmla="*/ 2820852 w 3525702"/>
                <a:gd name="connsiteY15" fmla="*/ 219079 h 226929"/>
                <a:gd name="connsiteX16" fmla="*/ 3203305 w 3525702"/>
                <a:gd name="connsiteY16" fmla="*/ 215107 h 226929"/>
                <a:gd name="connsiteX17" fmla="*/ 3291806 w 3525702"/>
                <a:gd name="connsiteY17" fmla="*/ 16278 h 226929"/>
                <a:gd name="connsiteX18" fmla="*/ 3373302 w 3525702"/>
                <a:gd name="connsiteY18" fmla="*/ 200029 h 226929"/>
                <a:gd name="connsiteX19" fmla="*/ 3525702 w 3525702"/>
                <a:gd name="connsiteY19" fmla="*/ 171454 h 226929"/>
                <a:gd name="connsiteX0" fmla="*/ 0 w 3525702"/>
                <a:gd name="connsiteY0" fmla="*/ 222112 h 226929"/>
                <a:gd name="connsiteX1" fmla="*/ 355201 w 3525702"/>
                <a:gd name="connsiteY1" fmla="*/ 219335 h 226929"/>
                <a:gd name="connsiteX2" fmla="*/ 439602 w 3525702"/>
                <a:gd name="connsiteY2" fmla="*/ 4 h 226929"/>
                <a:gd name="connsiteX3" fmla="*/ 540404 w 3525702"/>
                <a:gd name="connsiteY3" fmla="*/ 216559 h 226929"/>
                <a:gd name="connsiteX4" fmla="*/ 929477 w 3525702"/>
                <a:gd name="connsiteY4" fmla="*/ 196057 h 226929"/>
                <a:gd name="connsiteX5" fmla="*/ 1011102 w 3525702"/>
                <a:gd name="connsiteY5" fmla="*/ 4 h 226929"/>
                <a:gd name="connsiteX6" fmla="*/ 1087302 w 3525702"/>
                <a:gd name="connsiteY6" fmla="*/ 201481 h 226929"/>
                <a:gd name="connsiteX7" fmla="*/ 1515927 w 3525702"/>
                <a:gd name="connsiteY7" fmla="*/ 190504 h 226929"/>
                <a:gd name="connsiteX8" fmla="*/ 1620702 w 3525702"/>
                <a:gd name="connsiteY8" fmla="*/ 9529 h 226929"/>
                <a:gd name="connsiteX9" fmla="*/ 1717404 w 3525702"/>
                <a:gd name="connsiteY9" fmla="*/ 200157 h 226929"/>
                <a:gd name="connsiteX10" fmla="*/ 2090075 w 3525702"/>
                <a:gd name="connsiteY10" fmla="*/ 213783 h 226929"/>
                <a:gd name="connsiteX11" fmla="*/ 2184129 w 3525702"/>
                <a:gd name="connsiteY11" fmla="*/ 16278 h 226929"/>
                <a:gd name="connsiteX12" fmla="*/ 2258877 w 3525702"/>
                <a:gd name="connsiteY12" fmla="*/ 200029 h 226929"/>
                <a:gd name="connsiteX13" fmla="*/ 2649402 w 3525702"/>
                <a:gd name="connsiteY13" fmla="*/ 213783 h 226929"/>
                <a:gd name="connsiteX14" fmla="*/ 2747557 w 3525702"/>
                <a:gd name="connsiteY14" fmla="*/ 13502 h 226929"/>
                <a:gd name="connsiteX15" fmla="*/ 2820852 w 3525702"/>
                <a:gd name="connsiteY15" fmla="*/ 219079 h 226929"/>
                <a:gd name="connsiteX16" fmla="*/ 3203305 w 3525702"/>
                <a:gd name="connsiteY16" fmla="*/ 215107 h 226929"/>
                <a:gd name="connsiteX17" fmla="*/ 3291806 w 3525702"/>
                <a:gd name="connsiteY17" fmla="*/ 16278 h 226929"/>
                <a:gd name="connsiteX18" fmla="*/ 3373302 w 3525702"/>
                <a:gd name="connsiteY18" fmla="*/ 200029 h 226929"/>
                <a:gd name="connsiteX19" fmla="*/ 3525702 w 3525702"/>
                <a:gd name="connsiteY19" fmla="*/ 171454 h 226929"/>
                <a:gd name="connsiteX0" fmla="*/ 0 w 3525702"/>
                <a:gd name="connsiteY0" fmla="*/ 222112 h 226929"/>
                <a:gd name="connsiteX1" fmla="*/ 355201 w 3525702"/>
                <a:gd name="connsiteY1" fmla="*/ 219335 h 226929"/>
                <a:gd name="connsiteX2" fmla="*/ 439602 w 3525702"/>
                <a:gd name="connsiteY2" fmla="*/ 4 h 226929"/>
                <a:gd name="connsiteX3" fmla="*/ 540404 w 3525702"/>
                <a:gd name="connsiteY3" fmla="*/ 216559 h 226929"/>
                <a:gd name="connsiteX4" fmla="*/ 929477 w 3525702"/>
                <a:gd name="connsiteY4" fmla="*/ 196057 h 226929"/>
                <a:gd name="connsiteX5" fmla="*/ 1011102 w 3525702"/>
                <a:gd name="connsiteY5" fmla="*/ 4 h 226929"/>
                <a:gd name="connsiteX6" fmla="*/ 1087302 w 3525702"/>
                <a:gd name="connsiteY6" fmla="*/ 201481 h 226929"/>
                <a:gd name="connsiteX7" fmla="*/ 1515927 w 3525702"/>
                <a:gd name="connsiteY7" fmla="*/ 190504 h 226929"/>
                <a:gd name="connsiteX8" fmla="*/ 1620702 w 3525702"/>
                <a:gd name="connsiteY8" fmla="*/ 9529 h 226929"/>
                <a:gd name="connsiteX9" fmla="*/ 1717404 w 3525702"/>
                <a:gd name="connsiteY9" fmla="*/ 200157 h 226929"/>
                <a:gd name="connsiteX10" fmla="*/ 2090075 w 3525702"/>
                <a:gd name="connsiteY10" fmla="*/ 213783 h 226929"/>
                <a:gd name="connsiteX11" fmla="*/ 2184129 w 3525702"/>
                <a:gd name="connsiteY11" fmla="*/ 16278 h 226929"/>
                <a:gd name="connsiteX12" fmla="*/ 2258877 w 3525702"/>
                <a:gd name="connsiteY12" fmla="*/ 200029 h 226929"/>
                <a:gd name="connsiteX13" fmla="*/ 2649402 w 3525702"/>
                <a:gd name="connsiteY13" fmla="*/ 213783 h 226929"/>
                <a:gd name="connsiteX14" fmla="*/ 2747557 w 3525702"/>
                <a:gd name="connsiteY14" fmla="*/ 13502 h 226929"/>
                <a:gd name="connsiteX15" fmla="*/ 2820852 w 3525702"/>
                <a:gd name="connsiteY15" fmla="*/ 219079 h 226929"/>
                <a:gd name="connsiteX16" fmla="*/ 3203305 w 3525702"/>
                <a:gd name="connsiteY16" fmla="*/ 215107 h 226929"/>
                <a:gd name="connsiteX17" fmla="*/ 3291806 w 3525702"/>
                <a:gd name="connsiteY17" fmla="*/ 16278 h 226929"/>
                <a:gd name="connsiteX18" fmla="*/ 3373302 w 3525702"/>
                <a:gd name="connsiteY18" fmla="*/ 200029 h 226929"/>
                <a:gd name="connsiteX19" fmla="*/ 3525702 w 3525702"/>
                <a:gd name="connsiteY19" fmla="*/ 171454 h 226929"/>
                <a:gd name="connsiteX0" fmla="*/ 0 w 3525702"/>
                <a:gd name="connsiteY0" fmla="*/ 222112 h 226929"/>
                <a:gd name="connsiteX1" fmla="*/ 355201 w 3525702"/>
                <a:gd name="connsiteY1" fmla="*/ 219335 h 226929"/>
                <a:gd name="connsiteX2" fmla="*/ 439602 w 3525702"/>
                <a:gd name="connsiteY2" fmla="*/ 4 h 226929"/>
                <a:gd name="connsiteX3" fmla="*/ 540404 w 3525702"/>
                <a:gd name="connsiteY3" fmla="*/ 216559 h 226929"/>
                <a:gd name="connsiteX4" fmla="*/ 929477 w 3525702"/>
                <a:gd name="connsiteY4" fmla="*/ 196057 h 226929"/>
                <a:gd name="connsiteX5" fmla="*/ 1011102 w 3525702"/>
                <a:gd name="connsiteY5" fmla="*/ 4 h 226929"/>
                <a:gd name="connsiteX6" fmla="*/ 1087302 w 3525702"/>
                <a:gd name="connsiteY6" fmla="*/ 201481 h 226929"/>
                <a:gd name="connsiteX7" fmla="*/ 1515927 w 3525702"/>
                <a:gd name="connsiteY7" fmla="*/ 190504 h 226929"/>
                <a:gd name="connsiteX8" fmla="*/ 1620702 w 3525702"/>
                <a:gd name="connsiteY8" fmla="*/ 9529 h 226929"/>
                <a:gd name="connsiteX9" fmla="*/ 1717404 w 3525702"/>
                <a:gd name="connsiteY9" fmla="*/ 200157 h 226929"/>
                <a:gd name="connsiteX10" fmla="*/ 2090075 w 3525702"/>
                <a:gd name="connsiteY10" fmla="*/ 213783 h 226929"/>
                <a:gd name="connsiteX11" fmla="*/ 2184129 w 3525702"/>
                <a:gd name="connsiteY11" fmla="*/ 16278 h 226929"/>
                <a:gd name="connsiteX12" fmla="*/ 2258877 w 3525702"/>
                <a:gd name="connsiteY12" fmla="*/ 200029 h 226929"/>
                <a:gd name="connsiteX13" fmla="*/ 2649402 w 3525702"/>
                <a:gd name="connsiteY13" fmla="*/ 213783 h 226929"/>
                <a:gd name="connsiteX14" fmla="*/ 2747557 w 3525702"/>
                <a:gd name="connsiteY14" fmla="*/ 13502 h 226929"/>
                <a:gd name="connsiteX15" fmla="*/ 2820852 w 3525702"/>
                <a:gd name="connsiteY15" fmla="*/ 219079 h 226929"/>
                <a:gd name="connsiteX16" fmla="*/ 3203305 w 3525702"/>
                <a:gd name="connsiteY16" fmla="*/ 215107 h 226929"/>
                <a:gd name="connsiteX17" fmla="*/ 3291806 w 3525702"/>
                <a:gd name="connsiteY17" fmla="*/ 16278 h 226929"/>
                <a:gd name="connsiteX18" fmla="*/ 3373302 w 3525702"/>
                <a:gd name="connsiteY18" fmla="*/ 200029 h 226929"/>
                <a:gd name="connsiteX19" fmla="*/ 3525702 w 3525702"/>
                <a:gd name="connsiteY19" fmla="*/ 171454 h 226929"/>
                <a:gd name="connsiteX0" fmla="*/ 0 w 3525702"/>
                <a:gd name="connsiteY0" fmla="*/ 222112 h 226929"/>
                <a:gd name="connsiteX1" fmla="*/ 355201 w 3525702"/>
                <a:gd name="connsiteY1" fmla="*/ 219335 h 226929"/>
                <a:gd name="connsiteX2" fmla="*/ 439602 w 3525702"/>
                <a:gd name="connsiteY2" fmla="*/ 4 h 226929"/>
                <a:gd name="connsiteX3" fmla="*/ 540404 w 3525702"/>
                <a:gd name="connsiteY3" fmla="*/ 216559 h 226929"/>
                <a:gd name="connsiteX4" fmla="*/ 929477 w 3525702"/>
                <a:gd name="connsiteY4" fmla="*/ 196057 h 226929"/>
                <a:gd name="connsiteX5" fmla="*/ 1011102 w 3525702"/>
                <a:gd name="connsiteY5" fmla="*/ 4 h 226929"/>
                <a:gd name="connsiteX6" fmla="*/ 1087302 w 3525702"/>
                <a:gd name="connsiteY6" fmla="*/ 201481 h 226929"/>
                <a:gd name="connsiteX7" fmla="*/ 1528228 w 3525702"/>
                <a:gd name="connsiteY7" fmla="*/ 206906 h 226929"/>
                <a:gd name="connsiteX8" fmla="*/ 1620702 w 3525702"/>
                <a:gd name="connsiteY8" fmla="*/ 9529 h 226929"/>
                <a:gd name="connsiteX9" fmla="*/ 1717404 w 3525702"/>
                <a:gd name="connsiteY9" fmla="*/ 200157 h 226929"/>
                <a:gd name="connsiteX10" fmla="*/ 2090075 w 3525702"/>
                <a:gd name="connsiteY10" fmla="*/ 213783 h 226929"/>
                <a:gd name="connsiteX11" fmla="*/ 2184129 w 3525702"/>
                <a:gd name="connsiteY11" fmla="*/ 16278 h 226929"/>
                <a:gd name="connsiteX12" fmla="*/ 2258877 w 3525702"/>
                <a:gd name="connsiteY12" fmla="*/ 200029 h 226929"/>
                <a:gd name="connsiteX13" fmla="*/ 2649402 w 3525702"/>
                <a:gd name="connsiteY13" fmla="*/ 213783 h 226929"/>
                <a:gd name="connsiteX14" fmla="*/ 2747557 w 3525702"/>
                <a:gd name="connsiteY14" fmla="*/ 13502 h 226929"/>
                <a:gd name="connsiteX15" fmla="*/ 2820852 w 3525702"/>
                <a:gd name="connsiteY15" fmla="*/ 219079 h 226929"/>
                <a:gd name="connsiteX16" fmla="*/ 3203305 w 3525702"/>
                <a:gd name="connsiteY16" fmla="*/ 215107 h 226929"/>
                <a:gd name="connsiteX17" fmla="*/ 3291806 w 3525702"/>
                <a:gd name="connsiteY17" fmla="*/ 16278 h 226929"/>
                <a:gd name="connsiteX18" fmla="*/ 3373302 w 3525702"/>
                <a:gd name="connsiteY18" fmla="*/ 200029 h 226929"/>
                <a:gd name="connsiteX19" fmla="*/ 3525702 w 3525702"/>
                <a:gd name="connsiteY19" fmla="*/ 171454 h 226929"/>
                <a:gd name="connsiteX0" fmla="*/ 0 w 3525702"/>
                <a:gd name="connsiteY0" fmla="*/ 222112 h 224774"/>
                <a:gd name="connsiteX1" fmla="*/ 355201 w 3525702"/>
                <a:gd name="connsiteY1" fmla="*/ 219335 h 224774"/>
                <a:gd name="connsiteX2" fmla="*/ 439602 w 3525702"/>
                <a:gd name="connsiteY2" fmla="*/ 4 h 224774"/>
                <a:gd name="connsiteX3" fmla="*/ 540404 w 3525702"/>
                <a:gd name="connsiteY3" fmla="*/ 216559 h 224774"/>
                <a:gd name="connsiteX4" fmla="*/ 929477 w 3525702"/>
                <a:gd name="connsiteY4" fmla="*/ 196057 h 224774"/>
                <a:gd name="connsiteX5" fmla="*/ 1011102 w 3525702"/>
                <a:gd name="connsiteY5" fmla="*/ 4 h 224774"/>
                <a:gd name="connsiteX6" fmla="*/ 1087302 w 3525702"/>
                <a:gd name="connsiteY6" fmla="*/ 201481 h 224774"/>
                <a:gd name="connsiteX7" fmla="*/ 1528228 w 3525702"/>
                <a:gd name="connsiteY7" fmla="*/ 206906 h 224774"/>
                <a:gd name="connsiteX8" fmla="*/ 1620702 w 3525702"/>
                <a:gd name="connsiteY8" fmla="*/ 9529 h 224774"/>
                <a:gd name="connsiteX9" fmla="*/ 1717404 w 3525702"/>
                <a:gd name="connsiteY9" fmla="*/ 200157 h 224774"/>
                <a:gd name="connsiteX10" fmla="*/ 2090075 w 3525702"/>
                <a:gd name="connsiteY10" fmla="*/ 213783 h 224774"/>
                <a:gd name="connsiteX11" fmla="*/ 2184129 w 3525702"/>
                <a:gd name="connsiteY11" fmla="*/ 16278 h 224774"/>
                <a:gd name="connsiteX12" fmla="*/ 2258877 w 3525702"/>
                <a:gd name="connsiteY12" fmla="*/ 200029 h 224774"/>
                <a:gd name="connsiteX13" fmla="*/ 2649402 w 3525702"/>
                <a:gd name="connsiteY13" fmla="*/ 213783 h 224774"/>
                <a:gd name="connsiteX14" fmla="*/ 2747557 w 3525702"/>
                <a:gd name="connsiteY14" fmla="*/ 13502 h 224774"/>
                <a:gd name="connsiteX15" fmla="*/ 2820852 w 3525702"/>
                <a:gd name="connsiteY15" fmla="*/ 219079 h 224774"/>
                <a:gd name="connsiteX16" fmla="*/ 3203305 w 3525702"/>
                <a:gd name="connsiteY16" fmla="*/ 215107 h 224774"/>
                <a:gd name="connsiteX17" fmla="*/ 3291806 w 3525702"/>
                <a:gd name="connsiteY17" fmla="*/ 16278 h 224774"/>
                <a:gd name="connsiteX18" fmla="*/ 3373302 w 3525702"/>
                <a:gd name="connsiteY18" fmla="*/ 200029 h 224774"/>
                <a:gd name="connsiteX19" fmla="*/ 3525702 w 3525702"/>
                <a:gd name="connsiteY19" fmla="*/ 171454 h 224774"/>
                <a:gd name="connsiteX0" fmla="*/ 0 w 3525702"/>
                <a:gd name="connsiteY0" fmla="*/ 222112 h 222112"/>
                <a:gd name="connsiteX1" fmla="*/ 355201 w 3525702"/>
                <a:gd name="connsiteY1" fmla="*/ 219335 h 222112"/>
                <a:gd name="connsiteX2" fmla="*/ 439602 w 3525702"/>
                <a:gd name="connsiteY2" fmla="*/ 4 h 222112"/>
                <a:gd name="connsiteX3" fmla="*/ 540404 w 3525702"/>
                <a:gd name="connsiteY3" fmla="*/ 216559 h 222112"/>
                <a:gd name="connsiteX4" fmla="*/ 929477 w 3525702"/>
                <a:gd name="connsiteY4" fmla="*/ 196057 h 222112"/>
                <a:gd name="connsiteX5" fmla="*/ 1011102 w 3525702"/>
                <a:gd name="connsiteY5" fmla="*/ 4 h 222112"/>
                <a:gd name="connsiteX6" fmla="*/ 1087302 w 3525702"/>
                <a:gd name="connsiteY6" fmla="*/ 201481 h 222112"/>
                <a:gd name="connsiteX7" fmla="*/ 1528228 w 3525702"/>
                <a:gd name="connsiteY7" fmla="*/ 206906 h 222112"/>
                <a:gd name="connsiteX8" fmla="*/ 1620702 w 3525702"/>
                <a:gd name="connsiteY8" fmla="*/ 9529 h 222112"/>
                <a:gd name="connsiteX9" fmla="*/ 1717404 w 3525702"/>
                <a:gd name="connsiteY9" fmla="*/ 200157 h 222112"/>
                <a:gd name="connsiteX10" fmla="*/ 2090075 w 3525702"/>
                <a:gd name="connsiteY10" fmla="*/ 213783 h 222112"/>
                <a:gd name="connsiteX11" fmla="*/ 2184129 w 3525702"/>
                <a:gd name="connsiteY11" fmla="*/ 16278 h 222112"/>
                <a:gd name="connsiteX12" fmla="*/ 2258877 w 3525702"/>
                <a:gd name="connsiteY12" fmla="*/ 200029 h 222112"/>
                <a:gd name="connsiteX13" fmla="*/ 2649402 w 3525702"/>
                <a:gd name="connsiteY13" fmla="*/ 213783 h 222112"/>
                <a:gd name="connsiteX14" fmla="*/ 2747557 w 3525702"/>
                <a:gd name="connsiteY14" fmla="*/ 13502 h 222112"/>
                <a:gd name="connsiteX15" fmla="*/ 2820852 w 3525702"/>
                <a:gd name="connsiteY15" fmla="*/ 219079 h 222112"/>
                <a:gd name="connsiteX16" fmla="*/ 3203305 w 3525702"/>
                <a:gd name="connsiteY16" fmla="*/ 215107 h 222112"/>
                <a:gd name="connsiteX17" fmla="*/ 3291806 w 3525702"/>
                <a:gd name="connsiteY17" fmla="*/ 16278 h 222112"/>
                <a:gd name="connsiteX18" fmla="*/ 3373302 w 3525702"/>
                <a:gd name="connsiteY18" fmla="*/ 200029 h 222112"/>
                <a:gd name="connsiteX19" fmla="*/ 3525702 w 3525702"/>
                <a:gd name="connsiteY19" fmla="*/ 171454 h 222112"/>
                <a:gd name="connsiteX0" fmla="*/ 0 w 3525702"/>
                <a:gd name="connsiteY0" fmla="*/ 222112 h 222112"/>
                <a:gd name="connsiteX1" fmla="*/ 355201 w 3525702"/>
                <a:gd name="connsiteY1" fmla="*/ 219335 h 222112"/>
                <a:gd name="connsiteX2" fmla="*/ 439602 w 3525702"/>
                <a:gd name="connsiteY2" fmla="*/ 4 h 222112"/>
                <a:gd name="connsiteX3" fmla="*/ 540404 w 3525702"/>
                <a:gd name="connsiteY3" fmla="*/ 216559 h 222112"/>
                <a:gd name="connsiteX4" fmla="*/ 929477 w 3525702"/>
                <a:gd name="connsiteY4" fmla="*/ 196057 h 222112"/>
                <a:gd name="connsiteX5" fmla="*/ 1011102 w 3525702"/>
                <a:gd name="connsiteY5" fmla="*/ 4 h 222112"/>
                <a:gd name="connsiteX6" fmla="*/ 1087302 w 3525702"/>
                <a:gd name="connsiteY6" fmla="*/ 201481 h 222112"/>
                <a:gd name="connsiteX7" fmla="*/ 1528228 w 3525702"/>
                <a:gd name="connsiteY7" fmla="*/ 206906 h 222112"/>
                <a:gd name="connsiteX8" fmla="*/ 1620702 w 3525702"/>
                <a:gd name="connsiteY8" fmla="*/ 9529 h 222112"/>
                <a:gd name="connsiteX9" fmla="*/ 1717404 w 3525702"/>
                <a:gd name="connsiteY9" fmla="*/ 200157 h 222112"/>
                <a:gd name="connsiteX10" fmla="*/ 2094175 w 3525702"/>
                <a:gd name="connsiteY10" fmla="*/ 205582 h 222112"/>
                <a:gd name="connsiteX11" fmla="*/ 2184129 w 3525702"/>
                <a:gd name="connsiteY11" fmla="*/ 16278 h 222112"/>
                <a:gd name="connsiteX12" fmla="*/ 2258877 w 3525702"/>
                <a:gd name="connsiteY12" fmla="*/ 200029 h 222112"/>
                <a:gd name="connsiteX13" fmla="*/ 2649402 w 3525702"/>
                <a:gd name="connsiteY13" fmla="*/ 213783 h 222112"/>
                <a:gd name="connsiteX14" fmla="*/ 2747557 w 3525702"/>
                <a:gd name="connsiteY14" fmla="*/ 13502 h 222112"/>
                <a:gd name="connsiteX15" fmla="*/ 2820852 w 3525702"/>
                <a:gd name="connsiteY15" fmla="*/ 219079 h 222112"/>
                <a:gd name="connsiteX16" fmla="*/ 3203305 w 3525702"/>
                <a:gd name="connsiteY16" fmla="*/ 215107 h 222112"/>
                <a:gd name="connsiteX17" fmla="*/ 3291806 w 3525702"/>
                <a:gd name="connsiteY17" fmla="*/ 16278 h 222112"/>
                <a:gd name="connsiteX18" fmla="*/ 3373302 w 3525702"/>
                <a:gd name="connsiteY18" fmla="*/ 200029 h 222112"/>
                <a:gd name="connsiteX19" fmla="*/ 3525702 w 3525702"/>
                <a:gd name="connsiteY19" fmla="*/ 171454 h 222112"/>
                <a:gd name="connsiteX0" fmla="*/ 0 w 3525702"/>
                <a:gd name="connsiteY0" fmla="*/ 222112 h 222112"/>
                <a:gd name="connsiteX1" fmla="*/ 355201 w 3525702"/>
                <a:gd name="connsiteY1" fmla="*/ 219335 h 222112"/>
                <a:gd name="connsiteX2" fmla="*/ 439602 w 3525702"/>
                <a:gd name="connsiteY2" fmla="*/ 4 h 222112"/>
                <a:gd name="connsiteX3" fmla="*/ 540404 w 3525702"/>
                <a:gd name="connsiteY3" fmla="*/ 216559 h 222112"/>
                <a:gd name="connsiteX4" fmla="*/ 929477 w 3525702"/>
                <a:gd name="connsiteY4" fmla="*/ 196057 h 222112"/>
                <a:gd name="connsiteX5" fmla="*/ 1011102 w 3525702"/>
                <a:gd name="connsiteY5" fmla="*/ 4 h 222112"/>
                <a:gd name="connsiteX6" fmla="*/ 1087302 w 3525702"/>
                <a:gd name="connsiteY6" fmla="*/ 201481 h 222112"/>
                <a:gd name="connsiteX7" fmla="*/ 1528228 w 3525702"/>
                <a:gd name="connsiteY7" fmla="*/ 206906 h 222112"/>
                <a:gd name="connsiteX8" fmla="*/ 1620702 w 3525702"/>
                <a:gd name="connsiteY8" fmla="*/ 9529 h 222112"/>
                <a:gd name="connsiteX9" fmla="*/ 1717404 w 3525702"/>
                <a:gd name="connsiteY9" fmla="*/ 200157 h 222112"/>
                <a:gd name="connsiteX10" fmla="*/ 2094175 w 3525702"/>
                <a:gd name="connsiteY10" fmla="*/ 205582 h 222112"/>
                <a:gd name="connsiteX11" fmla="*/ 2184129 w 3525702"/>
                <a:gd name="connsiteY11" fmla="*/ 16278 h 222112"/>
                <a:gd name="connsiteX12" fmla="*/ 2258877 w 3525702"/>
                <a:gd name="connsiteY12" fmla="*/ 200029 h 222112"/>
                <a:gd name="connsiteX13" fmla="*/ 2649402 w 3525702"/>
                <a:gd name="connsiteY13" fmla="*/ 213783 h 222112"/>
                <a:gd name="connsiteX14" fmla="*/ 2747557 w 3525702"/>
                <a:gd name="connsiteY14" fmla="*/ 13502 h 222112"/>
                <a:gd name="connsiteX15" fmla="*/ 2820852 w 3525702"/>
                <a:gd name="connsiteY15" fmla="*/ 219079 h 222112"/>
                <a:gd name="connsiteX16" fmla="*/ 3203305 w 3525702"/>
                <a:gd name="connsiteY16" fmla="*/ 215107 h 222112"/>
                <a:gd name="connsiteX17" fmla="*/ 3291806 w 3525702"/>
                <a:gd name="connsiteY17" fmla="*/ 16278 h 222112"/>
                <a:gd name="connsiteX18" fmla="*/ 3373302 w 3525702"/>
                <a:gd name="connsiteY18" fmla="*/ 200029 h 222112"/>
                <a:gd name="connsiteX19" fmla="*/ 3525702 w 3525702"/>
                <a:gd name="connsiteY19" fmla="*/ 171454 h 222112"/>
                <a:gd name="connsiteX0" fmla="*/ 0 w 3525702"/>
                <a:gd name="connsiteY0" fmla="*/ 222112 h 227728"/>
                <a:gd name="connsiteX1" fmla="*/ 355201 w 3525702"/>
                <a:gd name="connsiteY1" fmla="*/ 219335 h 227728"/>
                <a:gd name="connsiteX2" fmla="*/ 439602 w 3525702"/>
                <a:gd name="connsiteY2" fmla="*/ 4 h 227728"/>
                <a:gd name="connsiteX3" fmla="*/ 540404 w 3525702"/>
                <a:gd name="connsiteY3" fmla="*/ 216559 h 227728"/>
                <a:gd name="connsiteX4" fmla="*/ 929477 w 3525702"/>
                <a:gd name="connsiteY4" fmla="*/ 196057 h 227728"/>
                <a:gd name="connsiteX5" fmla="*/ 1011102 w 3525702"/>
                <a:gd name="connsiteY5" fmla="*/ 4 h 227728"/>
                <a:gd name="connsiteX6" fmla="*/ 1087302 w 3525702"/>
                <a:gd name="connsiteY6" fmla="*/ 201481 h 227728"/>
                <a:gd name="connsiteX7" fmla="*/ 1528228 w 3525702"/>
                <a:gd name="connsiteY7" fmla="*/ 206906 h 227728"/>
                <a:gd name="connsiteX8" fmla="*/ 1620702 w 3525702"/>
                <a:gd name="connsiteY8" fmla="*/ 9529 h 227728"/>
                <a:gd name="connsiteX9" fmla="*/ 1717404 w 3525702"/>
                <a:gd name="connsiteY9" fmla="*/ 200157 h 227728"/>
                <a:gd name="connsiteX10" fmla="*/ 2094175 w 3525702"/>
                <a:gd name="connsiteY10" fmla="*/ 205582 h 227728"/>
                <a:gd name="connsiteX11" fmla="*/ 2184129 w 3525702"/>
                <a:gd name="connsiteY11" fmla="*/ 16278 h 227728"/>
                <a:gd name="connsiteX12" fmla="*/ 2299881 w 3525702"/>
                <a:gd name="connsiteY12" fmla="*/ 208230 h 227728"/>
                <a:gd name="connsiteX13" fmla="*/ 2649402 w 3525702"/>
                <a:gd name="connsiteY13" fmla="*/ 213783 h 227728"/>
                <a:gd name="connsiteX14" fmla="*/ 2747557 w 3525702"/>
                <a:gd name="connsiteY14" fmla="*/ 13502 h 227728"/>
                <a:gd name="connsiteX15" fmla="*/ 2820852 w 3525702"/>
                <a:gd name="connsiteY15" fmla="*/ 219079 h 227728"/>
                <a:gd name="connsiteX16" fmla="*/ 3203305 w 3525702"/>
                <a:gd name="connsiteY16" fmla="*/ 215107 h 227728"/>
                <a:gd name="connsiteX17" fmla="*/ 3291806 w 3525702"/>
                <a:gd name="connsiteY17" fmla="*/ 16278 h 227728"/>
                <a:gd name="connsiteX18" fmla="*/ 3373302 w 3525702"/>
                <a:gd name="connsiteY18" fmla="*/ 200029 h 227728"/>
                <a:gd name="connsiteX19" fmla="*/ 3525702 w 3525702"/>
                <a:gd name="connsiteY19" fmla="*/ 171454 h 227728"/>
                <a:gd name="connsiteX0" fmla="*/ 0 w 3525702"/>
                <a:gd name="connsiteY0" fmla="*/ 222112 h 222112"/>
                <a:gd name="connsiteX1" fmla="*/ 355201 w 3525702"/>
                <a:gd name="connsiteY1" fmla="*/ 219335 h 222112"/>
                <a:gd name="connsiteX2" fmla="*/ 439602 w 3525702"/>
                <a:gd name="connsiteY2" fmla="*/ 4 h 222112"/>
                <a:gd name="connsiteX3" fmla="*/ 540404 w 3525702"/>
                <a:gd name="connsiteY3" fmla="*/ 216559 h 222112"/>
                <a:gd name="connsiteX4" fmla="*/ 929477 w 3525702"/>
                <a:gd name="connsiteY4" fmla="*/ 196057 h 222112"/>
                <a:gd name="connsiteX5" fmla="*/ 1011102 w 3525702"/>
                <a:gd name="connsiteY5" fmla="*/ 4 h 222112"/>
                <a:gd name="connsiteX6" fmla="*/ 1087302 w 3525702"/>
                <a:gd name="connsiteY6" fmla="*/ 201481 h 222112"/>
                <a:gd name="connsiteX7" fmla="*/ 1528228 w 3525702"/>
                <a:gd name="connsiteY7" fmla="*/ 206906 h 222112"/>
                <a:gd name="connsiteX8" fmla="*/ 1620702 w 3525702"/>
                <a:gd name="connsiteY8" fmla="*/ 9529 h 222112"/>
                <a:gd name="connsiteX9" fmla="*/ 1717404 w 3525702"/>
                <a:gd name="connsiteY9" fmla="*/ 200157 h 222112"/>
                <a:gd name="connsiteX10" fmla="*/ 2094175 w 3525702"/>
                <a:gd name="connsiteY10" fmla="*/ 205582 h 222112"/>
                <a:gd name="connsiteX11" fmla="*/ 2184129 w 3525702"/>
                <a:gd name="connsiteY11" fmla="*/ 16278 h 222112"/>
                <a:gd name="connsiteX12" fmla="*/ 2299881 w 3525702"/>
                <a:gd name="connsiteY12" fmla="*/ 208230 h 222112"/>
                <a:gd name="connsiteX13" fmla="*/ 2649402 w 3525702"/>
                <a:gd name="connsiteY13" fmla="*/ 213783 h 222112"/>
                <a:gd name="connsiteX14" fmla="*/ 2747557 w 3525702"/>
                <a:gd name="connsiteY14" fmla="*/ 13502 h 222112"/>
                <a:gd name="connsiteX15" fmla="*/ 2820852 w 3525702"/>
                <a:gd name="connsiteY15" fmla="*/ 219079 h 222112"/>
                <a:gd name="connsiteX16" fmla="*/ 3203305 w 3525702"/>
                <a:gd name="connsiteY16" fmla="*/ 215107 h 222112"/>
                <a:gd name="connsiteX17" fmla="*/ 3291806 w 3525702"/>
                <a:gd name="connsiteY17" fmla="*/ 16278 h 222112"/>
                <a:gd name="connsiteX18" fmla="*/ 3373302 w 3525702"/>
                <a:gd name="connsiteY18" fmla="*/ 200029 h 222112"/>
                <a:gd name="connsiteX19" fmla="*/ 3525702 w 3525702"/>
                <a:gd name="connsiteY19" fmla="*/ 171454 h 222112"/>
                <a:gd name="connsiteX0" fmla="*/ 0 w 3525702"/>
                <a:gd name="connsiteY0" fmla="*/ 222112 h 223853"/>
                <a:gd name="connsiteX1" fmla="*/ 355201 w 3525702"/>
                <a:gd name="connsiteY1" fmla="*/ 219335 h 223853"/>
                <a:gd name="connsiteX2" fmla="*/ 439602 w 3525702"/>
                <a:gd name="connsiteY2" fmla="*/ 4 h 223853"/>
                <a:gd name="connsiteX3" fmla="*/ 540404 w 3525702"/>
                <a:gd name="connsiteY3" fmla="*/ 216559 h 223853"/>
                <a:gd name="connsiteX4" fmla="*/ 929477 w 3525702"/>
                <a:gd name="connsiteY4" fmla="*/ 196057 h 223853"/>
                <a:gd name="connsiteX5" fmla="*/ 1011102 w 3525702"/>
                <a:gd name="connsiteY5" fmla="*/ 4 h 223853"/>
                <a:gd name="connsiteX6" fmla="*/ 1087302 w 3525702"/>
                <a:gd name="connsiteY6" fmla="*/ 201481 h 223853"/>
                <a:gd name="connsiteX7" fmla="*/ 1528228 w 3525702"/>
                <a:gd name="connsiteY7" fmla="*/ 206906 h 223853"/>
                <a:gd name="connsiteX8" fmla="*/ 1620702 w 3525702"/>
                <a:gd name="connsiteY8" fmla="*/ 9529 h 223853"/>
                <a:gd name="connsiteX9" fmla="*/ 1717404 w 3525702"/>
                <a:gd name="connsiteY9" fmla="*/ 200157 h 223853"/>
                <a:gd name="connsiteX10" fmla="*/ 2094175 w 3525702"/>
                <a:gd name="connsiteY10" fmla="*/ 205582 h 223853"/>
                <a:gd name="connsiteX11" fmla="*/ 2184129 w 3525702"/>
                <a:gd name="connsiteY11" fmla="*/ 16278 h 223853"/>
                <a:gd name="connsiteX12" fmla="*/ 2299881 w 3525702"/>
                <a:gd name="connsiteY12" fmla="*/ 208230 h 223853"/>
                <a:gd name="connsiteX13" fmla="*/ 2628899 w 3525702"/>
                <a:gd name="connsiteY13" fmla="*/ 209683 h 223853"/>
                <a:gd name="connsiteX14" fmla="*/ 2747557 w 3525702"/>
                <a:gd name="connsiteY14" fmla="*/ 13502 h 223853"/>
                <a:gd name="connsiteX15" fmla="*/ 2820852 w 3525702"/>
                <a:gd name="connsiteY15" fmla="*/ 219079 h 223853"/>
                <a:gd name="connsiteX16" fmla="*/ 3203305 w 3525702"/>
                <a:gd name="connsiteY16" fmla="*/ 215107 h 223853"/>
                <a:gd name="connsiteX17" fmla="*/ 3291806 w 3525702"/>
                <a:gd name="connsiteY17" fmla="*/ 16278 h 223853"/>
                <a:gd name="connsiteX18" fmla="*/ 3373302 w 3525702"/>
                <a:gd name="connsiteY18" fmla="*/ 200029 h 223853"/>
                <a:gd name="connsiteX19" fmla="*/ 3525702 w 3525702"/>
                <a:gd name="connsiteY19" fmla="*/ 171454 h 223853"/>
                <a:gd name="connsiteX0" fmla="*/ 0 w 3525702"/>
                <a:gd name="connsiteY0" fmla="*/ 222112 h 226790"/>
                <a:gd name="connsiteX1" fmla="*/ 355201 w 3525702"/>
                <a:gd name="connsiteY1" fmla="*/ 219335 h 226790"/>
                <a:gd name="connsiteX2" fmla="*/ 439602 w 3525702"/>
                <a:gd name="connsiteY2" fmla="*/ 4 h 226790"/>
                <a:gd name="connsiteX3" fmla="*/ 540404 w 3525702"/>
                <a:gd name="connsiteY3" fmla="*/ 216559 h 226790"/>
                <a:gd name="connsiteX4" fmla="*/ 929477 w 3525702"/>
                <a:gd name="connsiteY4" fmla="*/ 196057 h 226790"/>
                <a:gd name="connsiteX5" fmla="*/ 1011102 w 3525702"/>
                <a:gd name="connsiteY5" fmla="*/ 4 h 226790"/>
                <a:gd name="connsiteX6" fmla="*/ 1087302 w 3525702"/>
                <a:gd name="connsiteY6" fmla="*/ 201481 h 226790"/>
                <a:gd name="connsiteX7" fmla="*/ 1528228 w 3525702"/>
                <a:gd name="connsiteY7" fmla="*/ 206906 h 226790"/>
                <a:gd name="connsiteX8" fmla="*/ 1620702 w 3525702"/>
                <a:gd name="connsiteY8" fmla="*/ 9529 h 226790"/>
                <a:gd name="connsiteX9" fmla="*/ 1717404 w 3525702"/>
                <a:gd name="connsiteY9" fmla="*/ 200157 h 226790"/>
                <a:gd name="connsiteX10" fmla="*/ 2094175 w 3525702"/>
                <a:gd name="connsiteY10" fmla="*/ 205582 h 226790"/>
                <a:gd name="connsiteX11" fmla="*/ 2184129 w 3525702"/>
                <a:gd name="connsiteY11" fmla="*/ 16278 h 226790"/>
                <a:gd name="connsiteX12" fmla="*/ 2299881 w 3525702"/>
                <a:gd name="connsiteY12" fmla="*/ 208230 h 226790"/>
                <a:gd name="connsiteX13" fmla="*/ 2628899 w 3525702"/>
                <a:gd name="connsiteY13" fmla="*/ 209683 h 226790"/>
                <a:gd name="connsiteX14" fmla="*/ 2747557 w 3525702"/>
                <a:gd name="connsiteY14" fmla="*/ 13502 h 226790"/>
                <a:gd name="connsiteX15" fmla="*/ 2853655 w 3525702"/>
                <a:gd name="connsiteY15" fmla="*/ 206778 h 226790"/>
                <a:gd name="connsiteX16" fmla="*/ 3203305 w 3525702"/>
                <a:gd name="connsiteY16" fmla="*/ 215107 h 226790"/>
                <a:gd name="connsiteX17" fmla="*/ 3291806 w 3525702"/>
                <a:gd name="connsiteY17" fmla="*/ 16278 h 226790"/>
                <a:gd name="connsiteX18" fmla="*/ 3373302 w 3525702"/>
                <a:gd name="connsiteY18" fmla="*/ 200029 h 226790"/>
                <a:gd name="connsiteX19" fmla="*/ 3525702 w 3525702"/>
                <a:gd name="connsiteY19" fmla="*/ 171454 h 226790"/>
                <a:gd name="connsiteX0" fmla="*/ 0 w 3525702"/>
                <a:gd name="connsiteY0" fmla="*/ 222112 h 235761"/>
                <a:gd name="connsiteX1" fmla="*/ 355201 w 3525702"/>
                <a:gd name="connsiteY1" fmla="*/ 219335 h 235761"/>
                <a:gd name="connsiteX2" fmla="*/ 439602 w 3525702"/>
                <a:gd name="connsiteY2" fmla="*/ 4 h 235761"/>
                <a:gd name="connsiteX3" fmla="*/ 540404 w 3525702"/>
                <a:gd name="connsiteY3" fmla="*/ 216559 h 235761"/>
                <a:gd name="connsiteX4" fmla="*/ 929477 w 3525702"/>
                <a:gd name="connsiteY4" fmla="*/ 196057 h 235761"/>
                <a:gd name="connsiteX5" fmla="*/ 1011102 w 3525702"/>
                <a:gd name="connsiteY5" fmla="*/ 4 h 235761"/>
                <a:gd name="connsiteX6" fmla="*/ 1087302 w 3525702"/>
                <a:gd name="connsiteY6" fmla="*/ 201481 h 235761"/>
                <a:gd name="connsiteX7" fmla="*/ 1528228 w 3525702"/>
                <a:gd name="connsiteY7" fmla="*/ 206906 h 235761"/>
                <a:gd name="connsiteX8" fmla="*/ 1620702 w 3525702"/>
                <a:gd name="connsiteY8" fmla="*/ 9529 h 235761"/>
                <a:gd name="connsiteX9" fmla="*/ 1717404 w 3525702"/>
                <a:gd name="connsiteY9" fmla="*/ 200157 h 235761"/>
                <a:gd name="connsiteX10" fmla="*/ 2094175 w 3525702"/>
                <a:gd name="connsiteY10" fmla="*/ 205582 h 235761"/>
                <a:gd name="connsiteX11" fmla="*/ 2184129 w 3525702"/>
                <a:gd name="connsiteY11" fmla="*/ 16278 h 235761"/>
                <a:gd name="connsiteX12" fmla="*/ 2299881 w 3525702"/>
                <a:gd name="connsiteY12" fmla="*/ 208230 h 235761"/>
                <a:gd name="connsiteX13" fmla="*/ 2628899 w 3525702"/>
                <a:gd name="connsiteY13" fmla="*/ 209683 h 235761"/>
                <a:gd name="connsiteX14" fmla="*/ 2731155 w 3525702"/>
                <a:gd name="connsiteY14" fmla="*/ 13502 h 235761"/>
                <a:gd name="connsiteX15" fmla="*/ 2853655 w 3525702"/>
                <a:gd name="connsiteY15" fmla="*/ 206778 h 235761"/>
                <a:gd name="connsiteX16" fmla="*/ 3203305 w 3525702"/>
                <a:gd name="connsiteY16" fmla="*/ 215107 h 235761"/>
                <a:gd name="connsiteX17" fmla="*/ 3291806 w 3525702"/>
                <a:gd name="connsiteY17" fmla="*/ 16278 h 235761"/>
                <a:gd name="connsiteX18" fmla="*/ 3373302 w 3525702"/>
                <a:gd name="connsiteY18" fmla="*/ 200029 h 235761"/>
                <a:gd name="connsiteX19" fmla="*/ 3525702 w 3525702"/>
                <a:gd name="connsiteY19" fmla="*/ 171454 h 235761"/>
                <a:gd name="connsiteX0" fmla="*/ 0 w 3525702"/>
                <a:gd name="connsiteY0" fmla="*/ 222112 h 233229"/>
                <a:gd name="connsiteX1" fmla="*/ 355201 w 3525702"/>
                <a:gd name="connsiteY1" fmla="*/ 219335 h 233229"/>
                <a:gd name="connsiteX2" fmla="*/ 439602 w 3525702"/>
                <a:gd name="connsiteY2" fmla="*/ 4 h 233229"/>
                <a:gd name="connsiteX3" fmla="*/ 540404 w 3525702"/>
                <a:gd name="connsiteY3" fmla="*/ 216559 h 233229"/>
                <a:gd name="connsiteX4" fmla="*/ 929477 w 3525702"/>
                <a:gd name="connsiteY4" fmla="*/ 196057 h 233229"/>
                <a:gd name="connsiteX5" fmla="*/ 1011102 w 3525702"/>
                <a:gd name="connsiteY5" fmla="*/ 4 h 233229"/>
                <a:gd name="connsiteX6" fmla="*/ 1087302 w 3525702"/>
                <a:gd name="connsiteY6" fmla="*/ 201481 h 233229"/>
                <a:gd name="connsiteX7" fmla="*/ 1528228 w 3525702"/>
                <a:gd name="connsiteY7" fmla="*/ 206906 h 233229"/>
                <a:gd name="connsiteX8" fmla="*/ 1620702 w 3525702"/>
                <a:gd name="connsiteY8" fmla="*/ 9529 h 233229"/>
                <a:gd name="connsiteX9" fmla="*/ 1717404 w 3525702"/>
                <a:gd name="connsiteY9" fmla="*/ 200157 h 233229"/>
                <a:gd name="connsiteX10" fmla="*/ 2094175 w 3525702"/>
                <a:gd name="connsiteY10" fmla="*/ 205582 h 233229"/>
                <a:gd name="connsiteX11" fmla="*/ 2184129 w 3525702"/>
                <a:gd name="connsiteY11" fmla="*/ 16278 h 233229"/>
                <a:gd name="connsiteX12" fmla="*/ 2299881 w 3525702"/>
                <a:gd name="connsiteY12" fmla="*/ 208230 h 233229"/>
                <a:gd name="connsiteX13" fmla="*/ 2628899 w 3525702"/>
                <a:gd name="connsiteY13" fmla="*/ 209683 h 233229"/>
                <a:gd name="connsiteX14" fmla="*/ 2731155 w 3525702"/>
                <a:gd name="connsiteY14" fmla="*/ 13502 h 233229"/>
                <a:gd name="connsiteX15" fmla="*/ 2853655 w 3525702"/>
                <a:gd name="connsiteY15" fmla="*/ 206778 h 233229"/>
                <a:gd name="connsiteX16" fmla="*/ 3203305 w 3525702"/>
                <a:gd name="connsiteY16" fmla="*/ 215107 h 233229"/>
                <a:gd name="connsiteX17" fmla="*/ 3291806 w 3525702"/>
                <a:gd name="connsiteY17" fmla="*/ 16278 h 233229"/>
                <a:gd name="connsiteX18" fmla="*/ 3373302 w 3525702"/>
                <a:gd name="connsiteY18" fmla="*/ 200029 h 233229"/>
                <a:gd name="connsiteX19" fmla="*/ 3525702 w 3525702"/>
                <a:gd name="connsiteY19" fmla="*/ 171454 h 233229"/>
                <a:gd name="connsiteX0" fmla="*/ 0 w 3525702"/>
                <a:gd name="connsiteY0" fmla="*/ 222112 h 233229"/>
                <a:gd name="connsiteX1" fmla="*/ 355201 w 3525702"/>
                <a:gd name="connsiteY1" fmla="*/ 219335 h 233229"/>
                <a:gd name="connsiteX2" fmla="*/ 439602 w 3525702"/>
                <a:gd name="connsiteY2" fmla="*/ 4 h 233229"/>
                <a:gd name="connsiteX3" fmla="*/ 540404 w 3525702"/>
                <a:gd name="connsiteY3" fmla="*/ 216559 h 233229"/>
                <a:gd name="connsiteX4" fmla="*/ 929477 w 3525702"/>
                <a:gd name="connsiteY4" fmla="*/ 196057 h 233229"/>
                <a:gd name="connsiteX5" fmla="*/ 1011102 w 3525702"/>
                <a:gd name="connsiteY5" fmla="*/ 4 h 233229"/>
                <a:gd name="connsiteX6" fmla="*/ 1087302 w 3525702"/>
                <a:gd name="connsiteY6" fmla="*/ 201481 h 233229"/>
                <a:gd name="connsiteX7" fmla="*/ 1528228 w 3525702"/>
                <a:gd name="connsiteY7" fmla="*/ 206906 h 233229"/>
                <a:gd name="connsiteX8" fmla="*/ 1620702 w 3525702"/>
                <a:gd name="connsiteY8" fmla="*/ 9529 h 233229"/>
                <a:gd name="connsiteX9" fmla="*/ 1717404 w 3525702"/>
                <a:gd name="connsiteY9" fmla="*/ 200157 h 233229"/>
                <a:gd name="connsiteX10" fmla="*/ 2094175 w 3525702"/>
                <a:gd name="connsiteY10" fmla="*/ 205582 h 233229"/>
                <a:gd name="connsiteX11" fmla="*/ 2184129 w 3525702"/>
                <a:gd name="connsiteY11" fmla="*/ 16278 h 233229"/>
                <a:gd name="connsiteX12" fmla="*/ 2299881 w 3525702"/>
                <a:gd name="connsiteY12" fmla="*/ 208230 h 233229"/>
                <a:gd name="connsiteX13" fmla="*/ 2628899 w 3525702"/>
                <a:gd name="connsiteY13" fmla="*/ 209683 h 233229"/>
                <a:gd name="connsiteX14" fmla="*/ 2731155 w 3525702"/>
                <a:gd name="connsiteY14" fmla="*/ 13502 h 233229"/>
                <a:gd name="connsiteX15" fmla="*/ 2853655 w 3525702"/>
                <a:gd name="connsiteY15" fmla="*/ 206778 h 233229"/>
                <a:gd name="connsiteX16" fmla="*/ 3203305 w 3525702"/>
                <a:gd name="connsiteY16" fmla="*/ 215107 h 233229"/>
                <a:gd name="connsiteX17" fmla="*/ 3291806 w 3525702"/>
                <a:gd name="connsiteY17" fmla="*/ 16278 h 233229"/>
                <a:gd name="connsiteX18" fmla="*/ 3373302 w 3525702"/>
                <a:gd name="connsiteY18" fmla="*/ 200029 h 233229"/>
                <a:gd name="connsiteX19" fmla="*/ 3525702 w 3525702"/>
                <a:gd name="connsiteY19" fmla="*/ 171454 h 233229"/>
                <a:gd name="connsiteX0" fmla="*/ 0 w 3525702"/>
                <a:gd name="connsiteY0" fmla="*/ 222112 h 233229"/>
                <a:gd name="connsiteX1" fmla="*/ 355201 w 3525702"/>
                <a:gd name="connsiteY1" fmla="*/ 219335 h 233229"/>
                <a:gd name="connsiteX2" fmla="*/ 439602 w 3525702"/>
                <a:gd name="connsiteY2" fmla="*/ 4 h 233229"/>
                <a:gd name="connsiteX3" fmla="*/ 540404 w 3525702"/>
                <a:gd name="connsiteY3" fmla="*/ 216559 h 233229"/>
                <a:gd name="connsiteX4" fmla="*/ 929477 w 3525702"/>
                <a:gd name="connsiteY4" fmla="*/ 196057 h 233229"/>
                <a:gd name="connsiteX5" fmla="*/ 1011102 w 3525702"/>
                <a:gd name="connsiteY5" fmla="*/ 4 h 233229"/>
                <a:gd name="connsiteX6" fmla="*/ 1087302 w 3525702"/>
                <a:gd name="connsiteY6" fmla="*/ 201481 h 233229"/>
                <a:gd name="connsiteX7" fmla="*/ 1528228 w 3525702"/>
                <a:gd name="connsiteY7" fmla="*/ 206906 h 233229"/>
                <a:gd name="connsiteX8" fmla="*/ 1620702 w 3525702"/>
                <a:gd name="connsiteY8" fmla="*/ 9529 h 233229"/>
                <a:gd name="connsiteX9" fmla="*/ 1717404 w 3525702"/>
                <a:gd name="connsiteY9" fmla="*/ 200157 h 233229"/>
                <a:gd name="connsiteX10" fmla="*/ 2094175 w 3525702"/>
                <a:gd name="connsiteY10" fmla="*/ 205582 h 233229"/>
                <a:gd name="connsiteX11" fmla="*/ 2184129 w 3525702"/>
                <a:gd name="connsiteY11" fmla="*/ 16278 h 233229"/>
                <a:gd name="connsiteX12" fmla="*/ 2299881 w 3525702"/>
                <a:gd name="connsiteY12" fmla="*/ 208230 h 233229"/>
                <a:gd name="connsiteX13" fmla="*/ 2628899 w 3525702"/>
                <a:gd name="connsiteY13" fmla="*/ 209683 h 233229"/>
                <a:gd name="connsiteX14" fmla="*/ 2731155 w 3525702"/>
                <a:gd name="connsiteY14" fmla="*/ 13502 h 233229"/>
                <a:gd name="connsiteX15" fmla="*/ 2853655 w 3525702"/>
                <a:gd name="connsiteY15" fmla="*/ 206778 h 233229"/>
                <a:gd name="connsiteX16" fmla="*/ 3203305 w 3525702"/>
                <a:gd name="connsiteY16" fmla="*/ 215107 h 233229"/>
                <a:gd name="connsiteX17" fmla="*/ 3291806 w 3525702"/>
                <a:gd name="connsiteY17" fmla="*/ 16278 h 233229"/>
                <a:gd name="connsiteX18" fmla="*/ 3373302 w 3525702"/>
                <a:gd name="connsiteY18" fmla="*/ 200029 h 233229"/>
                <a:gd name="connsiteX19" fmla="*/ 3525702 w 3525702"/>
                <a:gd name="connsiteY19" fmla="*/ 171454 h 233229"/>
                <a:gd name="connsiteX0" fmla="*/ 0 w 3591309"/>
                <a:gd name="connsiteY0" fmla="*/ 222112 h 233229"/>
                <a:gd name="connsiteX1" fmla="*/ 355201 w 3591309"/>
                <a:gd name="connsiteY1" fmla="*/ 219335 h 233229"/>
                <a:gd name="connsiteX2" fmla="*/ 439602 w 3591309"/>
                <a:gd name="connsiteY2" fmla="*/ 4 h 233229"/>
                <a:gd name="connsiteX3" fmla="*/ 540404 w 3591309"/>
                <a:gd name="connsiteY3" fmla="*/ 216559 h 233229"/>
                <a:gd name="connsiteX4" fmla="*/ 929477 w 3591309"/>
                <a:gd name="connsiteY4" fmla="*/ 196057 h 233229"/>
                <a:gd name="connsiteX5" fmla="*/ 1011102 w 3591309"/>
                <a:gd name="connsiteY5" fmla="*/ 4 h 233229"/>
                <a:gd name="connsiteX6" fmla="*/ 1087302 w 3591309"/>
                <a:gd name="connsiteY6" fmla="*/ 201481 h 233229"/>
                <a:gd name="connsiteX7" fmla="*/ 1528228 w 3591309"/>
                <a:gd name="connsiteY7" fmla="*/ 206906 h 233229"/>
                <a:gd name="connsiteX8" fmla="*/ 1620702 w 3591309"/>
                <a:gd name="connsiteY8" fmla="*/ 9529 h 233229"/>
                <a:gd name="connsiteX9" fmla="*/ 1717404 w 3591309"/>
                <a:gd name="connsiteY9" fmla="*/ 200157 h 233229"/>
                <a:gd name="connsiteX10" fmla="*/ 2094175 w 3591309"/>
                <a:gd name="connsiteY10" fmla="*/ 205582 h 233229"/>
                <a:gd name="connsiteX11" fmla="*/ 2184129 w 3591309"/>
                <a:gd name="connsiteY11" fmla="*/ 16278 h 233229"/>
                <a:gd name="connsiteX12" fmla="*/ 2299881 w 3591309"/>
                <a:gd name="connsiteY12" fmla="*/ 208230 h 233229"/>
                <a:gd name="connsiteX13" fmla="*/ 2628899 w 3591309"/>
                <a:gd name="connsiteY13" fmla="*/ 209683 h 233229"/>
                <a:gd name="connsiteX14" fmla="*/ 2731155 w 3591309"/>
                <a:gd name="connsiteY14" fmla="*/ 13502 h 233229"/>
                <a:gd name="connsiteX15" fmla="*/ 2853655 w 3591309"/>
                <a:gd name="connsiteY15" fmla="*/ 206778 h 233229"/>
                <a:gd name="connsiteX16" fmla="*/ 3203305 w 3591309"/>
                <a:gd name="connsiteY16" fmla="*/ 215107 h 233229"/>
                <a:gd name="connsiteX17" fmla="*/ 3291806 w 3591309"/>
                <a:gd name="connsiteY17" fmla="*/ 16278 h 233229"/>
                <a:gd name="connsiteX18" fmla="*/ 3373302 w 3591309"/>
                <a:gd name="connsiteY18" fmla="*/ 200029 h 233229"/>
                <a:gd name="connsiteX19" fmla="*/ 3591309 w 3591309"/>
                <a:gd name="connsiteY19" fmla="*/ 191956 h 233229"/>
                <a:gd name="connsiteX0" fmla="*/ 0 w 3591309"/>
                <a:gd name="connsiteY0" fmla="*/ 222112 h 233229"/>
                <a:gd name="connsiteX1" fmla="*/ 355201 w 3591309"/>
                <a:gd name="connsiteY1" fmla="*/ 219335 h 233229"/>
                <a:gd name="connsiteX2" fmla="*/ 439602 w 3591309"/>
                <a:gd name="connsiteY2" fmla="*/ 4 h 233229"/>
                <a:gd name="connsiteX3" fmla="*/ 540404 w 3591309"/>
                <a:gd name="connsiteY3" fmla="*/ 216559 h 233229"/>
                <a:gd name="connsiteX4" fmla="*/ 929477 w 3591309"/>
                <a:gd name="connsiteY4" fmla="*/ 196057 h 233229"/>
                <a:gd name="connsiteX5" fmla="*/ 1011102 w 3591309"/>
                <a:gd name="connsiteY5" fmla="*/ 4 h 233229"/>
                <a:gd name="connsiteX6" fmla="*/ 1087302 w 3591309"/>
                <a:gd name="connsiteY6" fmla="*/ 201481 h 233229"/>
                <a:gd name="connsiteX7" fmla="*/ 1528228 w 3591309"/>
                <a:gd name="connsiteY7" fmla="*/ 206906 h 233229"/>
                <a:gd name="connsiteX8" fmla="*/ 1620702 w 3591309"/>
                <a:gd name="connsiteY8" fmla="*/ 9529 h 233229"/>
                <a:gd name="connsiteX9" fmla="*/ 1717404 w 3591309"/>
                <a:gd name="connsiteY9" fmla="*/ 200157 h 233229"/>
                <a:gd name="connsiteX10" fmla="*/ 2094175 w 3591309"/>
                <a:gd name="connsiteY10" fmla="*/ 205582 h 233229"/>
                <a:gd name="connsiteX11" fmla="*/ 2184129 w 3591309"/>
                <a:gd name="connsiteY11" fmla="*/ 16278 h 233229"/>
                <a:gd name="connsiteX12" fmla="*/ 2299881 w 3591309"/>
                <a:gd name="connsiteY12" fmla="*/ 208230 h 233229"/>
                <a:gd name="connsiteX13" fmla="*/ 2628899 w 3591309"/>
                <a:gd name="connsiteY13" fmla="*/ 209683 h 233229"/>
                <a:gd name="connsiteX14" fmla="*/ 2731155 w 3591309"/>
                <a:gd name="connsiteY14" fmla="*/ 13502 h 233229"/>
                <a:gd name="connsiteX15" fmla="*/ 2853655 w 3591309"/>
                <a:gd name="connsiteY15" fmla="*/ 206778 h 233229"/>
                <a:gd name="connsiteX16" fmla="*/ 3203305 w 3591309"/>
                <a:gd name="connsiteY16" fmla="*/ 215107 h 233229"/>
                <a:gd name="connsiteX17" fmla="*/ 3291806 w 3591309"/>
                <a:gd name="connsiteY17" fmla="*/ 16278 h 233229"/>
                <a:gd name="connsiteX18" fmla="*/ 3373302 w 3591309"/>
                <a:gd name="connsiteY18" fmla="*/ 200029 h 233229"/>
                <a:gd name="connsiteX19" fmla="*/ 3591309 w 3591309"/>
                <a:gd name="connsiteY19" fmla="*/ 191956 h 233229"/>
                <a:gd name="connsiteX0" fmla="*/ 0 w 3595409"/>
                <a:gd name="connsiteY0" fmla="*/ 222112 h 233229"/>
                <a:gd name="connsiteX1" fmla="*/ 355201 w 3595409"/>
                <a:gd name="connsiteY1" fmla="*/ 219335 h 233229"/>
                <a:gd name="connsiteX2" fmla="*/ 439602 w 3595409"/>
                <a:gd name="connsiteY2" fmla="*/ 4 h 233229"/>
                <a:gd name="connsiteX3" fmla="*/ 540404 w 3595409"/>
                <a:gd name="connsiteY3" fmla="*/ 216559 h 233229"/>
                <a:gd name="connsiteX4" fmla="*/ 929477 w 3595409"/>
                <a:gd name="connsiteY4" fmla="*/ 196057 h 233229"/>
                <a:gd name="connsiteX5" fmla="*/ 1011102 w 3595409"/>
                <a:gd name="connsiteY5" fmla="*/ 4 h 233229"/>
                <a:gd name="connsiteX6" fmla="*/ 1087302 w 3595409"/>
                <a:gd name="connsiteY6" fmla="*/ 201481 h 233229"/>
                <a:gd name="connsiteX7" fmla="*/ 1528228 w 3595409"/>
                <a:gd name="connsiteY7" fmla="*/ 206906 h 233229"/>
                <a:gd name="connsiteX8" fmla="*/ 1620702 w 3595409"/>
                <a:gd name="connsiteY8" fmla="*/ 9529 h 233229"/>
                <a:gd name="connsiteX9" fmla="*/ 1717404 w 3595409"/>
                <a:gd name="connsiteY9" fmla="*/ 200157 h 233229"/>
                <a:gd name="connsiteX10" fmla="*/ 2094175 w 3595409"/>
                <a:gd name="connsiteY10" fmla="*/ 205582 h 233229"/>
                <a:gd name="connsiteX11" fmla="*/ 2184129 w 3595409"/>
                <a:gd name="connsiteY11" fmla="*/ 16278 h 233229"/>
                <a:gd name="connsiteX12" fmla="*/ 2299881 w 3595409"/>
                <a:gd name="connsiteY12" fmla="*/ 208230 h 233229"/>
                <a:gd name="connsiteX13" fmla="*/ 2628899 w 3595409"/>
                <a:gd name="connsiteY13" fmla="*/ 209683 h 233229"/>
                <a:gd name="connsiteX14" fmla="*/ 2731155 w 3595409"/>
                <a:gd name="connsiteY14" fmla="*/ 13502 h 233229"/>
                <a:gd name="connsiteX15" fmla="*/ 2853655 w 3595409"/>
                <a:gd name="connsiteY15" fmla="*/ 206778 h 233229"/>
                <a:gd name="connsiteX16" fmla="*/ 3203305 w 3595409"/>
                <a:gd name="connsiteY16" fmla="*/ 215107 h 233229"/>
                <a:gd name="connsiteX17" fmla="*/ 3291806 w 3595409"/>
                <a:gd name="connsiteY17" fmla="*/ 16278 h 233229"/>
                <a:gd name="connsiteX18" fmla="*/ 3373302 w 3595409"/>
                <a:gd name="connsiteY18" fmla="*/ 200029 h 233229"/>
                <a:gd name="connsiteX19" fmla="*/ 3595409 w 3595409"/>
                <a:gd name="connsiteY19" fmla="*/ 208358 h 233229"/>
                <a:gd name="connsiteX0" fmla="*/ 0 w 3595409"/>
                <a:gd name="connsiteY0" fmla="*/ 222112 h 235480"/>
                <a:gd name="connsiteX1" fmla="*/ 355201 w 3595409"/>
                <a:gd name="connsiteY1" fmla="*/ 219335 h 235480"/>
                <a:gd name="connsiteX2" fmla="*/ 439602 w 3595409"/>
                <a:gd name="connsiteY2" fmla="*/ 4 h 235480"/>
                <a:gd name="connsiteX3" fmla="*/ 540404 w 3595409"/>
                <a:gd name="connsiteY3" fmla="*/ 216559 h 235480"/>
                <a:gd name="connsiteX4" fmla="*/ 929477 w 3595409"/>
                <a:gd name="connsiteY4" fmla="*/ 196057 h 235480"/>
                <a:gd name="connsiteX5" fmla="*/ 1011102 w 3595409"/>
                <a:gd name="connsiteY5" fmla="*/ 4 h 235480"/>
                <a:gd name="connsiteX6" fmla="*/ 1087302 w 3595409"/>
                <a:gd name="connsiteY6" fmla="*/ 201481 h 235480"/>
                <a:gd name="connsiteX7" fmla="*/ 1528228 w 3595409"/>
                <a:gd name="connsiteY7" fmla="*/ 206906 h 235480"/>
                <a:gd name="connsiteX8" fmla="*/ 1620702 w 3595409"/>
                <a:gd name="connsiteY8" fmla="*/ 9529 h 235480"/>
                <a:gd name="connsiteX9" fmla="*/ 1717404 w 3595409"/>
                <a:gd name="connsiteY9" fmla="*/ 200157 h 235480"/>
                <a:gd name="connsiteX10" fmla="*/ 2094175 w 3595409"/>
                <a:gd name="connsiteY10" fmla="*/ 205582 h 235480"/>
                <a:gd name="connsiteX11" fmla="*/ 2184129 w 3595409"/>
                <a:gd name="connsiteY11" fmla="*/ 16278 h 235480"/>
                <a:gd name="connsiteX12" fmla="*/ 2299881 w 3595409"/>
                <a:gd name="connsiteY12" fmla="*/ 208230 h 235480"/>
                <a:gd name="connsiteX13" fmla="*/ 2628899 w 3595409"/>
                <a:gd name="connsiteY13" fmla="*/ 209683 h 235480"/>
                <a:gd name="connsiteX14" fmla="*/ 2731155 w 3595409"/>
                <a:gd name="connsiteY14" fmla="*/ 13502 h 235480"/>
                <a:gd name="connsiteX15" fmla="*/ 2853655 w 3595409"/>
                <a:gd name="connsiteY15" fmla="*/ 206778 h 235480"/>
                <a:gd name="connsiteX16" fmla="*/ 3203305 w 3595409"/>
                <a:gd name="connsiteY16" fmla="*/ 215107 h 235480"/>
                <a:gd name="connsiteX17" fmla="*/ 3320509 w 3595409"/>
                <a:gd name="connsiteY17" fmla="*/ 20378 h 235480"/>
                <a:gd name="connsiteX18" fmla="*/ 3373302 w 3595409"/>
                <a:gd name="connsiteY18" fmla="*/ 200029 h 235480"/>
                <a:gd name="connsiteX19" fmla="*/ 3595409 w 3595409"/>
                <a:gd name="connsiteY19" fmla="*/ 208358 h 235480"/>
                <a:gd name="connsiteX0" fmla="*/ 0 w 3595409"/>
                <a:gd name="connsiteY0" fmla="*/ 222110 h 235478"/>
                <a:gd name="connsiteX1" fmla="*/ 355201 w 3595409"/>
                <a:gd name="connsiteY1" fmla="*/ 219333 h 235478"/>
                <a:gd name="connsiteX2" fmla="*/ 439602 w 3595409"/>
                <a:gd name="connsiteY2" fmla="*/ 2 h 235478"/>
                <a:gd name="connsiteX3" fmla="*/ 540404 w 3595409"/>
                <a:gd name="connsiteY3" fmla="*/ 216557 h 235478"/>
                <a:gd name="connsiteX4" fmla="*/ 929477 w 3595409"/>
                <a:gd name="connsiteY4" fmla="*/ 196055 h 235478"/>
                <a:gd name="connsiteX5" fmla="*/ 1011102 w 3595409"/>
                <a:gd name="connsiteY5" fmla="*/ 2 h 235478"/>
                <a:gd name="connsiteX6" fmla="*/ 1136507 w 3595409"/>
                <a:gd name="connsiteY6" fmla="*/ 193278 h 235478"/>
                <a:gd name="connsiteX7" fmla="*/ 1528228 w 3595409"/>
                <a:gd name="connsiteY7" fmla="*/ 206904 h 235478"/>
                <a:gd name="connsiteX8" fmla="*/ 1620702 w 3595409"/>
                <a:gd name="connsiteY8" fmla="*/ 9527 h 235478"/>
                <a:gd name="connsiteX9" fmla="*/ 1717404 w 3595409"/>
                <a:gd name="connsiteY9" fmla="*/ 200155 h 235478"/>
                <a:gd name="connsiteX10" fmla="*/ 2094175 w 3595409"/>
                <a:gd name="connsiteY10" fmla="*/ 205580 h 235478"/>
                <a:gd name="connsiteX11" fmla="*/ 2184129 w 3595409"/>
                <a:gd name="connsiteY11" fmla="*/ 16276 h 235478"/>
                <a:gd name="connsiteX12" fmla="*/ 2299881 w 3595409"/>
                <a:gd name="connsiteY12" fmla="*/ 208228 h 235478"/>
                <a:gd name="connsiteX13" fmla="*/ 2628899 w 3595409"/>
                <a:gd name="connsiteY13" fmla="*/ 209681 h 235478"/>
                <a:gd name="connsiteX14" fmla="*/ 2731155 w 3595409"/>
                <a:gd name="connsiteY14" fmla="*/ 13500 h 235478"/>
                <a:gd name="connsiteX15" fmla="*/ 2853655 w 3595409"/>
                <a:gd name="connsiteY15" fmla="*/ 206776 h 235478"/>
                <a:gd name="connsiteX16" fmla="*/ 3203305 w 3595409"/>
                <a:gd name="connsiteY16" fmla="*/ 215105 h 235478"/>
                <a:gd name="connsiteX17" fmla="*/ 3320509 w 3595409"/>
                <a:gd name="connsiteY17" fmla="*/ 20376 h 235478"/>
                <a:gd name="connsiteX18" fmla="*/ 3373302 w 3595409"/>
                <a:gd name="connsiteY18" fmla="*/ 200027 h 235478"/>
                <a:gd name="connsiteX19" fmla="*/ 3595409 w 3595409"/>
                <a:gd name="connsiteY19" fmla="*/ 208356 h 235478"/>
                <a:gd name="connsiteX0" fmla="*/ 0 w 3595409"/>
                <a:gd name="connsiteY0" fmla="*/ 222109 h 235477"/>
                <a:gd name="connsiteX1" fmla="*/ 355201 w 3595409"/>
                <a:gd name="connsiteY1" fmla="*/ 219332 h 235477"/>
                <a:gd name="connsiteX2" fmla="*/ 439602 w 3595409"/>
                <a:gd name="connsiteY2" fmla="*/ 1 h 235477"/>
                <a:gd name="connsiteX3" fmla="*/ 540404 w 3595409"/>
                <a:gd name="connsiteY3" fmla="*/ 216556 h 235477"/>
                <a:gd name="connsiteX4" fmla="*/ 929477 w 3595409"/>
                <a:gd name="connsiteY4" fmla="*/ 196054 h 235477"/>
                <a:gd name="connsiteX5" fmla="*/ 1011102 w 3595409"/>
                <a:gd name="connsiteY5" fmla="*/ 1 h 235477"/>
                <a:gd name="connsiteX6" fmla="*/ 1136507 w 3595409"/>
                <a:gd name="connsiteY6" fmla="*/ 193277 h 235477"/>
                <a:gd name="connsiteX7" fmla="*/ 1528228 w 3595409"/>
                <a:gd name="connsiteY7" fmla="*/ 206903 h 235477"/>
                <a:gd name="connsiteX8" fmla="*/ 1620702 w 3595409"/>
                <a:gd name="connsiteY8" fmla="*/ 9526 h 235477"/>
                <a:gd name="connsiteX9" fmla="*/ 1717404 w 3595409"/>
                <a:gd name="connsiteY9" fmla="*/ 200154 h 235477"/>
                <a:gd name="connsiteX10" fmla="*/ 2094175 w 3595409"/>
                <a:gd name="connsiteY10" fmla="*/ 205579 h 235477"/>
                <a:gd name="connsiteX11" fmla="*/ 2184129 w 3595409"/>
                <a:gd name="connsiteY11" fmla="*/ 16275 h 235477"/>
                <a:gd name="connsiteX12" fmla="*/ 2299881 w 3595409"/>
                <a:gd name="connsiteY12" fmla="*/ 208227 h 235477"/>
                <a:gd name="connsiteX13" fmla="*/ 2628899 w 3595409"/>
                <a:gd name="connsiteY13" fmla="*/ 209680 h 235477"/>
                <a:gd name="connsiteX14" fmla="*/ 2731155 w 3595409"/>
                <a:gd name="connsiteY14" fmla="*/ 13499 h 235477"/>
                <a:gd name="connsiteX15" fmla="*/ 2853655 w 3595409"/>
                <a:gd name="connsiteY15" fmla="*/ 206775 h 235477"/>
                <a:gd name="connsiteX16" fmla="*/ 3203305 w 3595409"/>
                <a:gd name="connsiteY16" fmla="*/ 215104 h 235477"/>
                <a:gd name="connsiteX17" fmla="*/ 3320509 w 3595409"/>
                <a:gd name="connsiteY17" fmla="*/ 20375 h 235477"/>
                <a:gd name="connsiteX18" fmla="*/ 3373302 w 3595409"/>
                <a:gd name="connsiteY18" fmla="*/ 200026 h 235477"/>
                <a:gd name="connsiteX19" fmla="*/ 3595409 w 3595409"/>
                <a:gd name="connsiteY19" fmla="*/ 208355 h 235477"/>
                <a:gd name="connsiteX0" fmla="*/ 0 w 3595409"/>
                <a:gd name="connsiteY0" fmla="*/ 222155 h 235523"/>
                <a:gd name="connsiteX1" fmla="*/ 355201 w 3595409"/>
                <a:gd name="connsiteY1" fmla="*/ 219378 h 235523"/>
                <a:gd name="connsiteX2" fmla="*/ 439602 w 3595409"/>
                <a:gd name="connsiteY2" fmla="*/ 47 h 235523"/>
                <a:gd name="connsiteX3" fmla="*/ 540404 w 3595409"/>
                <a:gd name="connsiteY3" fmla="*/ 216602 h 235523"/>
                <a:gd name="connsiteX4" fmla="*/ 929477 w 3595409"/>
                <a:gd name="connsiteY4" fmla="*/ 196100 h 235523"/>
                <a:gd name="connsiteX5" fmla="*/ 1011102 w 3595409"/>
                <a:gd name="connsiteY5" fmla="*/ 47 h 235523"/>
                <a:gd name="connsiteX6" fmla="*/ 1124205 w 3595409"/>
                <a:gd name="connsiteY6" fmla="*/ 217926 h 235523"/>
                <a:gd name="connsiteX7" fmla="*/ 1528228 w 3595409"/>
                <a:gd name="connsiteY7" fmla="*/ 206949 h 235523"/>
                <a:gd name="connsiteX8" fmla="*/ 1620702 w 3595409"/>
                <a:gd name="connsiteY8" fmla="*/ 9572 h 235523"/>
                <a:gd name="connsiteX9" fmla="*/ 1717404 w 3595409"/>
                <a:gd name="connsiteY9" fmla="*/ 200200 h 235523"/>
                <a:gd name="connsiteX10" fmla="*/ 2094175 w 3595409"/>
                <a:gd name="connsiteY10" fmla="*/ 205625 h 235523"/>
                <a:gd name="connsiteX11" fmla="*/ 2184129 w 3595409"/>
                <a:gd name="connsiteY11" fmla="*/ 16321 h 235523"/>
                <a:gd name="connsiteX12" fmla="*/ 2299881 w 3595409"/>
                <a:gd name="connsiteY12" fmla="*/ 208273 h 235523"/>
                <a:gd name="connsiteX13" fmla="*/ 2628899 w 3595409"/>
                <a:gd name="connsiteY13" fmla="*/ 209726 h 235523"/>
                <a:gd name="connsiteX14" fmla="*/ 2731155 w 3595409"/>
                <a:gd name="connsiteY14" fmla="*/ 13545 h 235523"/>
                <a:gd name="connsiteX15" fmla="*/ 2853655 w 3595409"/>
                <a:gd name="connsiteY15" fmla="*/ 206821 h 235523"/>
                <a:gd name="connsiteX16" fmla="*/ 3203305 w 3595409"/>
                <a:gd name="connsiteY16" fmla="*/ 215150 h 235523"/>
                <a:gd name="connsiteX17" fmla="*/ 3320509 w 3595409"/>
                <a:gd name="connsiteY17" fmla="*/ 20421 h 235523"/>
                <a:gd name="connsiteX18" fmla="*/ 3373302 w 3595409"/>
                <a:gd name="connsiteY18" fmla="*/ 200072 h 235523"/>
                <a:gd name="connsiteX19" fmla="*/ 3595409 w 3595409"/>
                <a:gd name="connsiteY19" fmla="*/ 208401 h 235523"/>
                <a:gd name="connsiteX0" fmla="*/ 0 w 3595409"/>
                <a:gd name="connsiteY0" fmla="*/ 222111 h 235479"/>
                <a:gd name="connsiteX1" fmla="*/ 355201 w 3595409"/>
                <a:gd name="connsiteY1" fmla="*/ 219334 h 235479"/>
                <a:gd name="connsiteX2" fmla="*/ 439602 w 3595409"/>
                <a:gd name="connsiteY2" fmla="*/ 3 h 235479"/>
                <a:gd name="connsiteX3" fmla="*/ 540404 w 3595409"/>
                <a:gd name="connsiteY3" fmla="*/ 216558 h 235479"/>
                <a:gd name="connsiteX4" fmla="*/ 900774 w 3595409"/>
                <a:gd name="connsiteY4" fmla="*/ 212458 h 235479"/>
                <a:gd name="connsiteX5" fmla="*/ 1011102 w 3595409"/>
                <a:gd name="connsiteY5" fmla="*/ 3 h 235479"/>
                <a:gd name="connsiteX6" fmla="*/ 1124205 w 3595409"/>
                <a:gd name="connsiteY6" fmla="*/ 217882 h 235479"/>
                <a:gd name="connsiteX7" fmla="*/ 1528228 w 3595409"/>
                <a:gd name="connsiteY7" fmla="*/ 206905 h 235479"/>
                <a:gd name="connsiteX8" fmla="*/ 1620702 w 3595409"/>
                <a:gd name="connsiteY8" fmla="*/ 9528 h 235479"/>
                <a:gd name="connsiteX9" fmla="*/ 1717404 w 3595409"/>
                <a:gd name="connsiteY9" fmla="*/ 200156 h 235479"/>
                <a:gd name="connsiteX10" fmla="*/ 2094175 w 3595409"/>
                <a:gd name="connsiteY10" fmla="*/ 205581 h 235479"/>
                <a:gd name="connsiteX11" fmla="*/ 2184129 w 3595409"/>
                <a:gd name="connsiteY11" fmla="*/ 16277 h 235479"/>
                <a:gd name="connsiteX12" fmla="*/ 2299881 w 3595409"/>
                <a:gd name="connsiteY12" fmla="*/ 208229 h 235479"/>
                <a:gd name="connsiteX13" fmla="*/ 2628899 w 3595409"/>
                <a:gd name="connsiteY13" fmla="*/ 209682 h 235479"/>
                <a:gd name="connsiteX14" fmla="*/ 2731155 w 3595409"/>
                <a:gd name="connsiteY14" fmla="*/ 13501 h 235479"/>
                <a:gd name="connsiteX15" fmla="*/ 2853655 w 3595409"/>
                <a:gd name="connsiteY15" fmla="*/ 206777 h 235479"/>
                <a:gd name="connsiteX16" fmla="*/ 3203305 w 3595409"/>
                <a:gd name="connsiteY16" fmla="*/ 215106 h 235479"/>
                <a:gd name="connsiteX17" fmla="*/ 3320509 w 3595409"/>
                <a:gd name="connsiteY17" fmla="*/ 20377 h 235479"/>
                <a:gd name="connsiteX18" fmla="*/ 3373302 w 3595409"/>
                <a:gd name="connsiteY18" fmla="*/ 200028 h 235479"/>
                <a:gd name="connsiteX19" fmla="*/ 3595409 w 3595409"/>
                <a:gd name="connsiteY19" fmla="*/ 208357 h 235479"/>
                <a:gd name="connsiteX0" fmla="*/ 0 w 3595409"/>
                <a:gd name="connsiteY0" fmla="*/ 222111 h 235479"/>
                <a:gd name="connsiteX1" fmla="*/ 355201 w 3595409"/>
                <a:gd name="connsiteY1" fmla="*/ 219334 h 235479"/>
                <a:gd name="connsiteX2" fmla="*/ 439602 w 3595409"/>
                <a:gd name="connsiteY2" fmla="*/ 3 h 235479"/>
                <a:gd name="connsiteX3" fmla="*/ 540404 w 3595409"/>
                <a:gd name="connsiteY3" fmla="*/ 216558 h 235479"/>
                <a:gd name="connsiteX4" fmla="*/ 900774 w 3595409"/>
                <a:gd name="connsiteY4" fmla="*/ 212458 h 235479"/>
                <a:gd name="connsiteX5" fmla="*/ 1011102 w 3595409"/>
                <a:gd name="connsiteY5" fmla="*/ 3 h 235479"/>
                <a:gd name="connsiteX6" fmla="*/ 1124205 w 3595409"/>
                <a:gd name="connsiteY6" fmla="*/ 217882 h 235479"/>
                <a:gd name="connsiteX7" fmla="*/ 1528228 w 3595409"/>
                <a:gd name="connsiteY7" fmla="*/ 206905 h 235479"/>
                <a:gd name="connsiteX8" fmla="*/ 1620702 w 3595409"/>
                <a:gd name="connsiteY8" fmla="*/ 9528 h 235479"/>
                <a:gd name="connsiteX9" fmla="*/ 1717404 w 3595409"/>
                <a:gd name="connsiteY9" fmla="*/ 200156 h 235479"/>
                <a:gd name="connsiteX10" fmla="*/ 2094175 w 3595409"/>
                <a:gd name="connsiteY10" fmla="*/ 205581 h 235479"/>
                <a:gd name="connsiteX11" fmla="*/ 2184129 w 3595409"/>
                <a:gd name="connsiteY11" fmla="*/ 16277 h 235479"/>
                <a:gd name="connsiteX12" fmla="*/ 2299881 w 3595409"/>
                <a:gd name="connsiteY12" fmla="*/ 208229 h 235479"/>
                <a:gd name="connsiteX13" fmla="*/ 2628899 w 3595409"/>
                <a:gd name="connsiteY13" fmla="*/ 209682 h 235479"/>
                <a:gd name="connsiteX14" fmla="*/ 2731155 w 3595409"/>
                <a:gd name="connsiteY14" fmla="*/ 13501 h 235479"/>
                <a:gd name="connsiteX15" fmla="*/ 2853655 w 3595409"/>
                <a:gd name="connsiteY15" fmla="*/ 206777 h 235479"/>
                <a:gd name="connsiteX16" fmla="*/ 3203305 w 3595409"/>
                <a:gd name="connsiteY16" fmla="*/ 215106 h 235479"/>
                <a:gd name="connsiteX17" fmla="*/ 3320509 w 3595409"/>
                <a:gd name="connsiteY17" fmla="*/ 20377 h 235479"/>
                <a:gd name="connsiteX18" fmla="*/ 3373302 w 3595409"/>
                <a:gd name="connsiteY18" fmla="*/ 200028 h 235479"/>
                <a:gd name="connsiteX19" fmla="*/ 3595409 w 3595409"/>
                <a:gd name="connsiteY19" fmla="*/ 208357 h 235479"/>
                <a:gd name="connsiteX0" fmla="*/ 0 w 3595409"/>
                <a:gd name="connsiteY0" fmla="*/ 222111 h 235479"/>
                <a:gd name="connsiteX1" fmla="*/ 355201 w 3595409"/>
                <a:gd name="connsiteY1" fmla="*/ 219334 h 235479"/>
                <a:gd name="connsiteX2" fmla="*/ 439602 w 3595409"/>
                <a:gd name="connsiteY2" fmla="*/ 3 h 235479"/>
                <a:gd name="connsiteX3" fmla="*/ 540404 w 3595409"/>
                <a:gd name="connsiteY3" fmla="*/ 216558 h 235479"/>
                <a:gd name="connsiteX4" fmla="*/ 900774 w 3595409"/>
                <a:gd name="connsiteY4" fmla="*/ 212458 h 235479"/>
                <a:gd name="connsiteX5" fmla="*/ 1011102 w 3595409"/>
                <a:gd name="connsiteY5" fmla="*/ 3 h 235479"/>
                <a:gd name="connsiteX6" fmla="*/ 1124205 w 3595409"/>
                <a:gd name="connsiteY6" fmla="*/ 217882 h 235479"/>
                <a:gd name="connsiteX7" fmla="*/ 1528228 w 3595409"/>
                <a:gd name="connsiteY7" fmla="*/ 206905 h 235479"/>
                <a:gd name="connsiteX8" fmla="*/ 1620702 w 3595409"/>
                <a:gd name="connsiteY8" fmla="*/ 9528 h 235479"/>
                <a:gd name="connsiteX9" fmla="*/ 1717404 w 3595409"/>
                <a:gd name="connsiteY9" fmla="*/ 200156 h 235479"/>
                <a:gd name="connsiteX10" fmla="*/ 2094175 w 3595409"/>
                <a:gd name="connsiteY10" fmla="*/ 205581 h 235479"/>
                <a:gd name="connsiteX11" fmla="*/ 2184129 w 3595409"/>
                <a:gd name="connsiteY11" fmla="*/ 16277 h 235479"/>
                <a:gd name="connsiteX12" fmla="*/ 2299881 w 3595409"/>
                <a:gd name="connsiteY12" fmla="*/ 208229 h 235479"/>
                <a:gd name="connsiteX13" fmla="*/ 2628899 w 3595409"/>
                <a:gd name="connsiteY13" fmla="*/ 209682 h 235479"/>
                <a:gd name="connsiteX14" fmla="*/ 2731155 w 3595409"/>
                <a:gd name="connsiteY14" fmla="*/ 13501 h 235479"/>
                <a:gd name="connsiteX15" fmla="*/ 2853655 w 3595409"/>
                <a:gd name="connsiteY15" fmla="*/ 206777 h 235479"/>
                <a:gd name="connsiteX16" fmla="*/ 3203305 w 3595409"/>
                <a:gd name="connsiteY16" fmla="*/ 215106 h 235479"/>
                <a:gd name="connsiteX17" fmla="*/ 3320509 w 3595409"/>
                <a:gd name="connsiteY17" fmla="*/ 20377 h 235479"/>
                <a:gd name="connsiteX18" fmla="*/ 3373302 w 3595409"/>
                <a:gd name="connsiteY18" fmla="*/ 200028 h 235479"/>
                <a:gd name="connsiteX19" fmla="*/ 3595409 w 3595409"/>
                <a:gd name="connsiteY19" fmla="*/ 208357 h 235479"/>
                <a:gd name="connsiteX0" fmla="*/ 0 w 3595409"/>
                <a:gd name="connsiteY0" fmla="*/ 222111 h 230372"/>
                <a:gd name="connsiteX1" fmla="*/ 355201 w 3595409"/>
                <a:gd name="connsiteY1" fmla="*/ 219334 h 230372"/>
                <a:gd name="connsiteX2" fmla="*/ 439602 w 3595409"/>
                <a:gd name="connsiteY2" fmla="*/ 3 h 230372"/>
                <a:gd name="connsiteX3" fmla="*/ 540404 w 3595409"/>
                <a:gd name="connsiteY3" fmla="*/ 216558 h 230372"/>
                <a:gd name="connsiteX4" fmla="*/ 900774 w 3595409"/>
                <a:gd name="connsiteY4" fmla="*/ 212458 h 230372"/>
                <a:gd name="connsiteX5" fmla="*/ 1011102 w 3595409"/>
                <a:gd name="connsiteY5" fmla="*/ 3 h 230372"/>
                <a:gd name="connsiteX6" fmla="*/ 1124205 w 3595409"/>
                <a:gd name="connsiteY6" fmla="*/ 217882 h 230372"/>
                <a:gd name="connsiteX7" fmla="*/ 1528228 w 3595409"/>
                <a:gd name="connsiteY7" fmla="*/ 206905 h 230372"/>
                <a:gd name="connsiteX8" fmla="*/ 1620702 w 3595409"/>
                <a:gd name="connsiteY8" fmla="*/ 9528 h 230372"/>
                <a:gd name="connsiteX9" fmla="*/ 1717404 w 3595409"/>
                <a:gd name="connsiteY9" fmla="*/ 200156 h 230372"/>
                <a:gd name="connsiteX10" fmla="*/ 2094175 w 3595409"/>
                <a:gd name="connsiteY10" fmla="*/ 205581 h 230372"/>
                <a:gd name="connsiteX11" fmla="*/ 2184129 w 3595409"/>
                <a:gd name="connsiteY11" fmla="*/ 16277 h 230372"/>
                <a:gd name="connsiteX12" fmla="*/ 2299881 w 3595409"/>
                <a:gd name="connsiteY12" fmla="*/ 208229 h 230372"/>
                <a:gd name="connsiteX13" fmla="*/ 2628899 w 3595409"/>
                <a:gd name="connsiteY13" fmla="*/ 209682 h 230372"/>
                <a:gd name="connsiteX14" fmla="*/ 2731155 w 3595409"/>
                <a:gd name="connsiteY14" fmla="*/ 13501 h 230372"/>
                <a:gd name="connsiteX15" fmla="*/ 2853655 w 3595409"/>
                <a:gd name="connsiteY15" fmla="*/ 206777 h 230372"/>
                <a:gd name="connsiteX16" fmla="*/ 3203305 w 3595409"/>
                <a:gd name="connsiteY16" fmla="*/ 215106 h 230372"/>
                <a:gd name="connsiteX17" fmla="*/ 3320509 w 3595409"/>
                <a:gd name="connsiteY17" fmla="*/ 20377 h 230372"/>
                <a:gd name="connsiteX18" fmla="*/ 3373302 w 3595409"/>
                <a:gd name="connsiteY18" fmla="*/ 200028 h 230372"/>
                <a:gd name="connsiteX19" fmla="*/ 3595409 w 3595409"/>
                <a:gd name="connsiteY19" fmla="*/ 208357 h 230372"/>
                <a:gd name="connsiteX0" fmla="*/ 0 w 3595409"/>
                <a:gd name="connsiteY0" fmla="*/ 222111 h 235199"/>
                <a:gd name="connsiteX1" fmla="*/ 355201 w 3595409"/>
                <a:gd name="connsiteY1" fmla="*/ 219334 h 235199"/>
                <a:gd name="connsiteX2" fmla="*/ 439602 w 3595409"/>
                <a:gd name="connsiteY2" fmla="*/ 3 h 235199"/>
                <a:gd name="connsiteX3" fmla="*/ 540404 w 3595409"/>
                <a:gd name="connsiteY3" fmla="*/ 216558 h 235199"/>
                <a:gd name="connsiteX4" fmla="*/ 900774 w 3595409"/>
                <a:gd name="connsiteY4" fmla="*/ 212458 h 235199"/>
                <a:gd name="connsiteX5" fmla="*/ 1011102 w 3595409"/>
                <a:gd name="connsiteY5" fmla="*/ 3 h 235199"/>
                <a:gd name="connsiteX6" fmla="*/ 1124205 w 3595409"/>
                <a:gd name="connsiteY6" fmla="*/ 217882 h 235199"/>
                <a:gd name="connsiteX7" fmla="*/ 1528228 w 3595409"/>
                <a:gd name="connsiteY7" fmla="*/ 206905 h 235199"/>
                <a:gd name="connsiteX8" fmla="*/ 1620702 w 3595409"/>
                <a:gd name="connsiteY8" fmla="*/ 9528 h 235199"/>
                <a:gd name="connsiteX9" fmla="*/ 1717404 w 3595409"/>
                <a:gd name="connsiteY9" fmla="*/ 200156 h 235199"/>
                <a:gd name="connsiteX10" fmla="*/ 2094175 w 3595409"/>
                <a:gd name="connsiteY10" fmla="*/ 205581 h 235199"/>
                <a:gd name="connsiteX11" fmla="*/ 2184129 w 3595409"/>
                <a:gd name="connsiteY11" fmla="*/ 16277 h 235199"/>
                <a:gd name="connsiteX12" fmla="*/ 2299881 w 3595409"/>
                <a:gd name="connsiteY12" fmla="*/ 208229 h 235199"/>
                <a:gd name="connsiteX13" fmla="*/ 2628899 w 3595409"/>
                <a:gd name="connsiteY13" fmla="*/ 209682 h 235199"/>
                <a:gd name="connsiteX14" fmla="*/ 2731155 w 3595409"/>
                <a:gd name="connsiteY14" fmla="*/ 13501 h 235199"/>
                <a:gd name="connsiteX15" fmla="*/ 2853655 w 3595409"/>
                <a:gd name="connsiteY15" fmla="*/ 206777 h 235199"/>
                <a:gd name="connsiteX16" fmla="*/ 3203305 w 3595409"/>
                <a:gd name="connsiteY16" fmla="*/ 215106 h 235199"/>
                <a:gd name="connsiteX17" fmla="*/ 3291806 w 3595409"/>
                <a:gd name="connsiteY17" fmla="*/ 24477 h 235199"/>
                <a:gd name="connsiteX18" fmla="*/ 3373302 w 3595409"/>
                <a:gd name="connsiteY18" fmla="*/ 200028 h 235199"/>
                <a:gd name="connsiteX19" fmla="*/ 3595409 w 3595409"/>
                <a:gd name="connsiteY19" fmla="*/ 208357 h 235199"/>
                <a:gd name="connsiteX0" fmla="*/ 0 w 3595409"/>
                <a:gd name="connsiteY0" fmla="*/ 222111 h 235199"/>
                <a:gd name="connsiteX1" fmla="*/ 355201 w 3595409"/>
                <a:gd name="connsiteY1" fmla="*/ 219334 h 235199"/>
                <a:gd name="connsiteX2" fmla="*/ 439602 w 3595409"/>
                <a:gd name="connsiteY2" fmla="*/ 3 h 235199"/>
                <a:gd name="connsiteX3" fmla="*/ 540404 w 3595409"/>
                <a:gd name="connsiteY3" fmla="*/ 216558 h 235199"/>
                <a:gd name="connsiteX4" fmla="*/ 900774 w 3595409"/>
                <a:gd name="connsiteY4" fmla="*/ 212458 h 235199"/>
                <a:gd name="connsiteX5" fmla="*/ 1011102 w 3595409"/>
                <a:gd name="connsiteY5" fmla="*/ 3 h 235199"/>
                <a:gd name="connsiteX6" fmla="*/ 1124205 w 3595409"/>
                <a:gd name="connsiteY6" fmla="*/ 217882 h 235199"/>
                <a:gd name="connsiteX7" fmla="*/ 1528228 w 3595409"/>
                <a:gd name="connsiteY7" fmla="*/ 206905 h 235199"/>
                <a:gd name="connsiteX8" fmla="*/ 1620702 w 3595409"/>
                <a:gd name="connsiteY8" fmla="*/ 9528 h 235199"/>
                <a:gd name="connsiteX9" fmla="*/ 1717404 w 3595409"/>
                <a:gd name="connsiteY9" fmla="*/ 200156 h 235199"/>
                <a:gd name="connsiteX10" fmla="*/ 2094175 w 3595409"/>
                <a:gd name="connsiteY10" fmla="*/ 205581 h 235199"/>
                <a:gd name="connsiteX11" fmla="*/ 2184129 w 3595409"/>
                <a:gd name="connsiteY11" fmla="*/ 16277 h 235199"/>
                <a:gd name="connsiteX12" fmla="*/ 2299881 w 3595409"/>
                <a:gd name="connsiteY12" fmla="*/ 208229 h 235199"/>
                <a:gd name="connsiteX13" fmla="*/ 2628899 w 3595409"/>
                <a:gd name="connsiteY13" fmla="*/ 209682 h 235199"/>
                <a:gd name="connsiteX14" fmla="*/ 2731155 w 3595409"/>
                <a:gd name="connsiteY14" fmla="*/ 13501 h 235199"/>
                <a:gd name="connsiteX15" fmla="*/ 2853655 w 3595409"/>
                <a:gd name="connsiteY15" fmla="*/ 206777 h 235199"/>
                <a:gd name="connsiteX16" fmla="*/ 3203305 w 3595409"/>
                <a:gd name="connsiteY16" fmla="*/ 215106 h 235199"/>
                <a:gd name="connsiteX17" fmla="*/ 3291806 w 3595409"/>
                <a:gd name="connsiteY17" fmla="*/ 24477 h 235199"/>
                <a:gd name="connsiteX18" fmla="*/ 3373302 w 3595409"/>
                <a:gd name="connsiteY18" fmla="*/ 200028 h 235199"/>
                <a:gd name="connsiteX19" fmla="*/ 3595409 w 3595409"/>
                <a:gd name="connsiteY19" fmla="*/ 208357 h 235199"/>
                <a:gd name="connsiteX0" fmla="*/ 0 w 3595409"/>
                <a:gd name="connsiteY0" fmla="*/ 222111 h 230372"/>
                <a:gd name="connsiteX1" fmla="*/ 355201 w 3595409"/>
                <a:gd name="connsiteY1" fmla="*/ 219334 h 230372"/>
                <a:gd name="connsiteX2" fmla="*/ 439602 w 3595409"/>
                <a:gd name="connsiteY2" fmla="*/ 3 h 230372"/>
                <a:gd name="connsiteX3" fmla="*/ 540404 w 3595409"/>
                <a:gd name="connsiteY3" fmla="*/ 216558 h 230372"/>
                <a:gd name="connsiteX4" fmla="*/ 900774 w 3595409"/>
                <a:gd name="connsiteY4" fmla="*/ 212458 h 230372"/>
                <a:gd name="connsiteX5" fmla="*/ 1011102 w 3595409"/>
                <a:gd name="connsiteY5" fmla="*/ 3 h 230372"/>
                <a:gd name="connsiteX6" fmla="*/ 1124205 w 3595409"/>
                <a:gd name="connsiteY6" fmla="*/ 217882 h 230372"/>
                <a:gd name="connsiteX7" fmla="*/ 1528228 w 3595409"/>
                <a:gd name="connsiteY7" fmla="*/ 206905 h 230372"/>
                <a:gd name="connsiteX8" fmla="*/ 1620702 w 3595409"/>
                <a:gd name="connsiteY8" fmla="*/ 9528 h 230372"/>
                <a:gd name="connsiteX9" fmla="*/ 1717404 w 3595409"/>
                <a:gd name="connsiteY9" fmla="*/ 200156 h 230372"/>
                <a:gd name="connsiteX10" fmla="*/ 2094175 w 3595409"/>
                <a:gd name="connsiteY10" fmla="*/ 205581 h 230372"/>
                <a:gd name="connsiteX11" fmla="*/ 2184129 w 3595409"/>
                <a:gd name="connsiteY11" fmla="*/ 16277 h 230372"/>
                <a:gd name="connsiteX12" fmla="*/ 2299881 w 3595409"/>
                <a:gd name="connsiteY12" fmla="*/ 208229 h 230372"/>
                <a:gd name="connsiteX13" fmla="*/ 2628899 w 3595409"/>
                <a:gd name="connsiteY13" fmla="*/ 209682 h 230372"/>
                <a:gd name="connsiteX14" fmla="*/ 2731155 w 3595409"/>
                <a:gd name="connsiteY14" fmla="*/ 13501 h 230372"/>
                <a:gd name="connsiteX15" fmla="*/ 2853655 w 3595409"/>
                <a:gd name="connsiteY15" fmla="*/ 206777 h 230372"/>
                <a:gd name="connsiteX16" fmla="*/ 3203305 w 3595409"/>
                <a:gd name="connsiteY16" fmla="*/ 215106 h 230372"/>
                <a:gd name="connsiteX17" fmla="*/ 3291806 w 3595409"/>
                <a:gd name="connsiteY17" fmla="*/ 24477 h 230372"/>
                <a:gd name="connsiteX18" fmla="*/ 3373302 w 3595409"/>
                <a:gd name="connsiteY18" fmla="*/ 200028 h 230372"/>
                <a:gd name="connsiteX19" fmla="*/ 3595409 w 3595409"/>
                <a:gd name="connsiteY19" fmla="*/ 208357 h 230372"/>
                <a:gd name="connsiteX0" fmla="*/ 0 w 3595409"/>
                <a:gd name="connsiteY0" fmla="*/ 222111 h 230372"/>
                <a:gd name="connsiteX1" fmla="*/ 355201 w 3595409"/>
                <a:gd name="connsiteY1" fmla="*/ 219334 h 230372"/>
                <a:gd name="connsiteX2" fmla="*/ 439602 w 3595409"/>
                <a:gd name="connsiteY2" fmla="*/ 3 h 230372"/>
                <a:gd name="connsiteX3" fmla="*/ 540404 w 3595409"/>
                <a:gd name="connsiteY3" fmla="*/ 216558 h 230372"/>
                <a:gd name="connsiteX4" fmla="*/ 900774 w 3595409"/>
                <a:gd name="connsiteY4" fmla="*/ 212458 h 230372"/>
                <a:gd name="connsiteX5" fmla="*/ 1011102 w 3595409"/>
                <a:gd name="connsiteY5" fmla="*/ 3 h 230372"/>
                <a:gd name="connsiteX6" fmla="*/ 1124205 w 3595409"/>
                <a:gd name="connsiteY6" fmla="*/ 217882 h 230372"/>
                <a:gd name="connsiteX7" fmla="*/ 1528228 w 3595409"/>
                <a:gd name="connsiteY7" fmla="*/ 206905 h 230372"/>
                <a:gd name="connsiteX8" fmla="*/ 1620702 w 3595409"/>
                <a:gd name="connsiteY8" fmla="*/ 9528 h 230372"/>
                <a:gd name="connsiteX9" fmla="*/ 1717404 w 3595409"/>
                <a:gd name="connsiteY9" fmla="*/ 200156 h 230372"/>
                <a:gd name="connsiteX10" fmla="*/ 2094175 w 3595409"/>
                <a:gd name="connsiteY10" fmla="*/ 205581 h 230372"/>
                <a:gd name="connsiteX11" fmla="*/ 2184129 w 3595409"/>
                <a:gd name="connsiteY11" fmla="*/ 16277 h 230372"/>
                <a:gd name="connsiteX12" fmla="*/ 2299881 w 3595409"/>
                <a:gd name="connsiteY12" fmla="*/ 208229 h 230372"/>
                <a:gd name="connsiteX13" fmla="*/ 2628899 w 3595409"/>
                <a:gd name="connsiteY13" fmla="*/ 209682 h 230372"/>
                <a:gd name="connsiteX14" fmla="*/ 2731155 w 3595409"/>
                <a:gd name="connsiteY14" fmla="*/ 13501 h 230372"/>
                <a:gd name="connsiteX15" fmla="*/ 2853655 w 3595409"/>
                <a:gd name="connsiteY15" fmla="*/ 206777 h 230372"/>
                <a:gd name="connsiteX16" fmla="*/ 3203305 w 3595409"/>
                <a:gd name="connsiteY16" fmla="*/ 215106 h 230372"/>
                <a:gd name="connsiteX17" fmla="*/ 3291806 w 3595409"/>
                <a:gd name="connsiteY17" fmla="*/ 24477 h 230372"/>
                <a:gd name="connsiteX18" fmla="*/ 3373302 w 3595409"/>
                <a:gd name="connsiteY18" fmla="*/ 200028 h 230372"/>
                <a:gd name="connsiteX19" fmla="*/ 3595409 w 3595409"/>
                <a:gd name="connsiteY19" fmla="*/ 208357 h 230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95409" h="230372">
                  <a:moveTo>
                    <a:pt x="0" y="222111"/>
                  </a:moveTo>
                  <a:cubicBezTo>
                    <a:pt x="152927" y="219071"/>
                    <a:pt x="277834" y="219448"/>
                    <a:pt x="355201" y="219334"/>
                  </a:cubicBezTo>
                  <a:cubicBezTo>
                    <a:pt x="432568" y="219220"/>
                    <a:pt x="408735" y="466"/>
                    <a:pt x="439602" y="3"/>
                  </a:cubicBezTo>
                  <a:cubicBezTo>
                    <a:pt x="470469" y="-460"/>
                    <a:pt x="463542" y="181149"/>
                    <a:pt x="540404" y="216558"/>
                  </a:cubicBezTo>
                  <a:cubicBezTo>
                    <a:pt x="617266" y="251967"/>
                    <a:pt x="801822" y="207546"/>
                    <a:pt x="900774" y="212458"/>
                  </a:cubicBezTo>
                  <a:cubicBezTo>
                    <a:pt x="999726" y="217370"/>
                    <a:pt x="973864" y="-901"/>
                    <a:pt x="1011102" y="3"/>
                  </a:cubicBezTo>
                  <a:cubicBezTo>
                    <a:pt x="1048341" y="907"/>
                    <a:pt x="1042118" y="212101"/>
                    <a:pt x="1124205" y="217882"/>
                  </a:cubicBezTo>
                  <a:cubicBezTo>
                    <a:pt x="1206292" y="223663"/>
                    <a:pt x="1445479" y="241631"/>
                    <a:pt x="1528228" y="206905"/>
                  </a:cubicBezTo>
                  <a:cubicBezTo>
                    <a:pt x="1610978" y="172179"/>
                    <a:pt x="1589173" y="10653"/>
                    <a:pt x="1620702" y="9528"/>
                  </a:cubicBezTo>
                  <a:cubicBezTo>
                    <a:pt x="1652231" y="8403"/>
                    <a:pt x="1638492" y="167481"/>
                    <a:pt x="1717404" y="200156"/>
                  </a:cubicBezTo>
                  <a:cubicBezTo>
                    <a:pt x="1796316" y="232831"/>
                    <a:pt x="1995884" y="203423"/>
                    <a:pt x="2094175" y="205581"/>
                  </a:cubicBezTo>
                  <a:cubicBezTo>
                    <a:pt x="2192466" y="207739"/>
                    <a:pt x="2149845" y="15836"/>
                    <a:pt x="2184129" y="16277"/>
                  </a:cubicBezTo>
                  <a:cubicBezTo>
                    <a:pt x="2218413" y="16718"/>
                    <a:pt x="2205251" y="204698"/>
                    <a:pt x="2299881" y="208229"/>
                  </a:cubicBezTo>
                  <a:cubicBezTo>
                    <a:pt x="2394511" y="211760"/>
                    <a:pt x="2552920" y="205233"/>
                    <a:pt x="2628899" y="209682"/>
                  </a:cubicBezTo>
                  <a:cubicBezTo>
                    <a:pt x="2704878" y="214131"/>
                    <a:pt x="2693696" y="13985"/>
                    <a:pt x="2731155" y="13501"/>
                  </a:cubicBezTo>
                  <a:cubicBezTo>
                    <a:pt x="2768614" y="13017"/>
                    <a:pt x="2746260" y="205980"/>
                    <a:pt x="2853655" y="206777"/>
                  </a:cubicBezTo>
                  <a:cubicBezTo>
                    <a:pt x="2961050" y="207574"/>
                    <a:pt x="3126179" y="212686"/>
                    <a:pt x="3203305" y="215106"/>
                  </a:cubicBezTo>
                  <a:cubicBezTo>
                    <a:pt x="3280431" y="217526"/>
                    <a:pt x="3263473" y="26990"/>
                    <a:pt x="3291806" y="24477"/>
                  </a:cubicBezTo>
                  <a:cubicBezTo>
                    <a:pt x="3320139" y="21964"/>
                    <a:pt x="3347305" y="198084"/>
                    <a:pt x="3373302" y="200028"/>
                  </a:cubicBezTo>
                  <a:cubicBezTo>
                    <a:pt x="3399299" y="201972"/>
                    <a:pt x="3525032" y="218148"/>
                    <a:pt x="3595409" y="208357"/>
                  </a:cubicBezTo>
                </a:path>
              </a:pathLst>
            </a:custGeom>
            <a:noFill/>
            <a:ln w="28575">
              <a:solidFill>
                <a:schemeClr val="accent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457200" y="5867400"/>
            <a:ext cx="25505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Nielsen, et al., </a:t>
            </a:r>
            <a:r>
              <a:rPr lang="en-US" sz="1200" i="1" dirty="0" smtClean="0"/>
              <a:t>Fut. PV, </a:t>
            </a:r>
            <a:r>
              <a:rPr lang="en-US" sz="1200" dirty="0" smtClean="0"/>
              <a:t>May 2010;</a:t>
            </a:r>
            <a:endParaRPr lang="en-US" sz="1200" dirty="0"/>
          </a:p>
        </p:txBody>
      </p:sp>
      <p:sp>
        <p:nvSpPr>
          <p:cNvPr id="1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7403"/>
            <a:ext cx="2133600" cy="365125"/>
          </a:xfrm>
        </p:spPr>
        <p:txBody>
          <a:bodyPr/>
          <a:lstStyle/>
          <a:p>
            <a:fld id="{F49B8720-E526-BD45-92D7-B4028BF31D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724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/>
          </p:cNvSpPr>
          <p:nvPr/>
        </p:nvSpPr>
        <p:spPr>
          <a:xfrm>
            <a:off x="0" y="762000"/>
            <a:ext cx="906780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 smtClean="0"/>
              <a:t>Access to wider angular spectrum</a:t>
            </a:r>
          </a:p>
          <a:p>
            <a:pPr marL="80010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US" dirty="0" smtClean="0">
                <a:solidFill>
                  <a:srgbClr val="006600"/>
                </a:solidFill>
              </a:rPr>
              <a:t>Easier (cheaper) to approach </a:t>
            </a:r>
            <a:r>
              <a:rPr lang="en-US" i="1" dirty="0" err="1" smtClean="0">
                <a:solidFill>
                  <a:srgbClr val="006600"/>
                </a:solidFill>
              </a:rPr>
              <a:t>Etendue</a:t>
            </a:r>
            <a:r>
              <a:rPr lang="en-US" dirty="0" smtClean="0">
                <a:solidFill>
                  <a:srgbClr val="006600"/>
                </a:solidFill>
              </a:rPr>
              <a:t> limit (</a:t>
            </a:r>
            <a:r>
              <a:rPr lang="en-US" dirty="0" err="1" smtClean="0">
                <a:solidFill>
                  <a:srgbClr val="006600"/>
                </a:solidFill>
              </a:rPr>
              <a:t>C</a:t>
            </a:r>
            <a:r>
              <a:rPr lang="en-US" baseline="-25000" dirty="0" err="1" smtClean="0">
                <a:solidFill>
                  <a:srgbClr val="006600"/>
                </a:solidFill>
              </a:rPr>
              <a:t>max</a:t>
            </a:r>
            <a:r>
              <a:rPr lang="en-US" dirty="0" smtClean="0">
                <a:solidFill>
                  <a:srgbClr val="006600"/>
                </a:solidFill>
              </a:rPr>
              <a:t> = n</a:t>
            </a:r>
            <a:r>
              <a:rPr lang="en-US" baseline="30000" dirty="0" smtClean="0">
                <a:solidFill>
                  <a:srgbClr val="006600"/>
                </a:solidFill>
              </a:rPr>
              <a:t>2</a:t>
            </a:r>
            <a:r>
              <a:rPr lang="en-US" dirty="0" smtClean="0">
                <a:solidFill>
                  <a:srgbClr val="006600"/>
                </a:solidFill>
              </a:rPr>
              <a:t>/sin</a:t>
            </a:r>
            <a:r>
              <a:rPr lang="en-US" baseline="30000" dirty="0" smtClean="0">
                <a:solidFill>
                  <a:srgbClr val="006600"/>
                </a:solidFill>
              </a:rPr>
              <a:t>2</a:t>
            </a:r>
            <a:r>
              <a:rPr lang="en-US" dirty="0" smtClean="0">
                <a:solidFill>
                  <a:srgbClr val="006600"/>
                </a:solidFill>
                <a:latin typeface="Symbol" pitchFamily="18" charset="2"/>
              </a:rPr>
              <a:t>a</a:t>
            </a:r>
            <a:r>
              <a:rPr lang="en-US" dirty="0" smtClean="0">
                <a:solidFill>
                  <a:srgbClr val="006600"/>
                </a:solidFill>
              </a:rPr>
              <a:t>) with micro-optics.</a:t>
            </a:r>
          </a:p>
          <a:p>
            <a:pPr marL="1257300" lvl="3" indent="-342900">
              <a:spcAft>
                <a:spcPts val="600"/>
              </a:spcAft>
              <a:buFont typeface="Wingdings" pitchFamily="2" charset="2"/>
              <a:buChar char="v"/>
            </a:pPr>
            <a:r>
              <a:rPr lang="en-US" sz="1400" dirty="0">
                <a:solidFill>
                  <a:srgbClr val="006600"/>
                </a:solidFill>
              </a:rPr>
              <a:t>C</a:t>
            </a:r>
            <a:r>
              <a:rPr lang="en-US" sz="1400" dirty="0" smtClean="0">
                <a:solidFill>
                  <a:srgbClr val="006600"/>
                </a:solidFill>
              </a:rPr>
              <a:t>heaper and energy efficient (low mass) collection and tracking options</a:t>
            </a:r>
          </a:p>
          <a:p>
            <a:pPr marL="80010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US" dirty="0">
                <a:solidFill>
                  <a:srgbClr val="006600"/>
                </a:solidFill>
              </a:rPr>
              <a:t>A</a:t>
            </a:r>
            <a:r>
              <a:rPr lang="en-US" dirty="0" smtClean="0">
                <a:solidFill>
                  <a:srgbClr val="006600"/>
                </a:solidFill>
              </a:rPr>
              <a:t>lso possible to achieve more concentration of low-angle diffuse light</a:t>
            </a:r>
          </a:p>
          <a:p>
            <a:pPr marL="1143000" lvl="2" indent="-342900">
              <a:spcAft>
                <a:spcPts val="600"/>
              </a:spcAft>
              <a:buFont typeface="Wingdings" pitchFamily="2" charset="2"/>
              <a:buChar char="v"/>
            </a:pPr>
            <a:r>
              <a:rPr lang="en-US" sz="1400" dirty="0" smtClean="0">
                <a:solidFill>
                  <a:srgbClr val="006600"/>
                </a:solidFill>
              </a:rPr>
              <a:t>Performance improvement of ~0.4-2.3% is possible by increasing acceptance angle from 2</a:t>
            </a:r>
            <a:r>
              <a:rPr lang="en-US" sz="1400" baseline="30000" dirty="0" smtClean="0">
                <a:solidFill>
                  <a:srgbClr val="006600"/>
                </a:solidFill>
              </a:rPr>
              <a:t>o</a:t>
            </a:r>
            <a:r>
              <a:rPr lang="en-US" sz="1400" dirty="0" smtClean="0">
                <a:solidFill>
                  <a:srgbClr val="006600"/>
                </a:solidFill>
              </a:rPr>
              <a:t> to 5</a:t>
            </a:r>
            <a:r>
              <a:rPr lang="en-US" sz="1400" baseline="30000" dirty="0" smtClean="0">
                <a:solidFill>
                  <a:srgbClr val="006600"/>
                </a:solidFill>
              </a:rPr>
              <a:t>o</a:t>
            </a:r>
            <a:r>
              <a:rPr lang="en-US" sz="1400" dirty="0" smtClean="0">
                <a:solidFill>
                  <a:srgbClr val="006600"/>
                </a:solidFill>
              </a:rPr>
              <a:t>.*</a:t>
            </a:r>
          </a:p>
          <a:p>
            <a:pPr marL="1257300" lvl="2" indent="-342900">
              <a:spcAft>
                <a:spcPts val="600"/>
              </a:spcAft>
              <a:buFont typeface="Wingdings" pitchFamily="2" charset="2"/>
              <a:buChar char="Ø"/>
            </a:pPr>
            <a:endParaRPr lang="en-US" sz="1400" b="1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609600" y="5791200"/>
            <a:ext cx="29561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*G. </a:t>
            </a:r>
            <a:r>
              <a:rPr lang="en-US" sz="1600" dirty="0" err="1" smtClean="0"/>
              <a:t>Agrawal</a:t>
            </a:r>
            <a:r>
              <a:rPr lang="en-US" sz="1600" dirty="0" smtClean="0"/>
              <a:t>, et al, PVSC 2013</a:t>
            </a:r>
            <a:endParaRPr lang="en-US" sz="1600" dirty="0"/>
          </a:p>
        </p:txBody>
      </p:sp>
      <p:grpSp>
        <p:nvGrpSpPr>
          <p:cNvPr id="196" name="Group 195"/>
          <p:cNvGrpSpPr/>
          <p:nvPr/>
        </p:nvGrpSpPr>
        <p:grpSpPr>
          <a:xfrm>
            <a:off x="990600" y="2590800"/>
            <a:ext cx="6865937" cy="2979957"/>
            <a:chOff x="990600" y="2935068"/>
            <a:chExt cx="6865937" cy="2979957"/>
          </a:xfrm>
        </p:grpSpPr>
        <p:pic>
          <p:nvPicPr>
            <p:cNvPr id="844801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90600" y="3733800"/>
              <a:ext cx="6865937" cy="2181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62" name="Group 61"/>
            <p:cNvGrpSpPr/>
            <p:nvPr/>
          </p:nvGrpSpPr>
          <p:grpSpPr>
            <a:xfrm>
              <a:off x="2590800" y="2935068"/>
              <a:ext cx="609600" cy="1027332"/>
              <a:chOff x="4267200" y="3163668"/>
              <a:chExt cx="609600" cy="1027332"/>
            </a:xfrm>
          </p:grpSpPr>
          <p:cxnSp>
            <p:nvCxnSpPr>
              <p:cNvPr id="31" name="Straight Connector 30"/>
              <p:cNvCxnSpPr/>
              <p:nvPr/>
            </p:nvCxnSpPr>
            <p:spPr>
              <a:xfrm flipV="1">
                <a:off x="4572000" y="3163668"/>
                <a:ext cx="0" cy="990600"/>
              </a:xfrm>
              <a:prstGeom prst="line">
                <a:avLst/>
              </a:prstGeom>
              <a:ln w="28575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 flipH="1" flipV="1">
                <a:off x="4267200" y="3200400"/>
                <a:ext cx="304800" cy="990600"/>
              </a:xfrm>
              <a:prstGeom prst="line">
                <a:avLst/>
              </a:prstGeom>
              <a:ln w="28575">
                <a:solidFill>
                  <a:srgbClr val="008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 flipV="1">
                <a:off x="4570566" y="3200400"/>
                <a:ext cx="306234" cy="966156"/>
              </a:xfrm>
              <a:prstGeom prst="line">
                <a:avLst/>
              </a:prstGeom>
              <a:ln w="28575">
                <a:solidFill>
                  <a:srgbClr val="008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TextBox 38"/>
              <p:cNvSpPr txBox="1"/>
              <p:nvPr/>
            </p:nvSpPr>
            <p:spPr>
              <a:xfrm>
                <a:off x="4300090" y="3191086"/>
                <a:ext cx="2286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 smtClean="0">
                    <a:latin typeface="Symbol" pitchFamily="18" charset="2"/>
                  </a:rPr>
                  <a:t>a</a:t>
                </a:r>
                <a:endParaRPr lang="en-US" sz="1400" b="1" dirty="0">
                  <a:latin typeface="Symbol" pitchFamily="18" charset="2"/>
                </a:endParaRPr>
              </a:p>
            </p:txBody>
          </p:sp>
          <p:sp>
            <p:nvSpPr>
              <p:cNvPr id="40" name="Arc 39"/>
              <p:cNvSpPr/>
              <p:nvPr/>
            </p:nvSpPr>
            <p:spPr>
              <a:xfrm rot="17858474">
                <a:off x="4352433" y="3460534"/>
                <a:ext cx="324530" cy="303478"/>
              </a:xfrm>
              <a:prstGeom prst="arc">
                <a:avLst/>
              </a:prstGeom>
              <a:ln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5" name="Title 1"/>
          <p:cNvSpPr txBox="1">
            <a:spLocks/>
          </p:cNvSpPr>
          <p:nvPr/>
        </p:nvSpPr>
        <p:spPr bwMode="auto">
          <a:xfrm>
            <a:off x="0" y="-762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Potential Scaling Benefits for 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Symbol" pitchFamily="18" charset="2"/>
                <a:ea typeface="+mj-ea"/>
                <a:cs typeface="+mj-cs"/>
              </a:rPr>
              <a:t>m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-CPV   3</a:t>
            </a:r>
            <a:endParaRPr kumimoji="0" lang="en-US" sz="3000" b="1" i="1" u="sng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7403"/>
            <a:ext cx="2133600" cy="365125"/>
          </a:xfrm>
        </p:spPr>
        <p:txBody>
          <a:bodyPr/>
          <a:lstStyle/>
          <a:p>
            <a:fld id="{F49B8720-E526-BD45-92D7-B4028BF31D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724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377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2819400"/>
            <a:ext cx="6865937" cy="21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>
            <a:spLocks/>
          </p:cNvSpPr>
          <p:nvPr/>
        </p:nvSpPr>
        <p:spPr>
          <a:xfrm>
            <a:off x="0" y="838200"/>
            <a:ext cx="9067800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 smtClean="0"/>
              <a:t>Interconnect diversity leads to optimized current matching and voltage summing</a:t>
            </a:r>
          </a:p>
          <a:p>
            <a:pPr marL="1257300" lvl="2" indent="-3429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sz="1600" dirty="0" smtClean="0">
                <a:solidFill>
                  <a:srgbClr val="006600"/>
                </a:solidFill>
              </a:rPr>
              <a:t>Voltage matching provides ~3% improved power conversion efficiency over current matching.*</a:t>
            </a:r>
          </a:p>
          <a:p>
            <a:pPr marL="1257300" lvl="2" indent="-342900">
              <a:spcAft>
                <a:spcPts val="600"/>
              </a:spcAft>
              <a:buFont typeface="Wingdings" pitchFamily="2" charset="2"/>
              <a:buChar char="Ø"/>
            </a:pPr>
            <a:endParaRPr lang="en-US" sz="1400" b="1" dirty="0" smtClean="0"/>
          </a:p>
        </p:txBody>
      </p:sp>
      <p:sp>
        <p:nvSpPr>
          <p:cNvPr id="192" name="TextBox 191"/>
          <p:cNvSpPr txBox="1"/>
          <p:nvPr/>
        </p:nvSpPr>
        <p:spPr>
          <a:xfrm>
            <a:off x="609600" y="5757446"/>
            <a:ext cx="28761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*A. </a:t>
            </a:r>
            <a:r>
              <a:rPr lang="en-US" sz="1600" dirty="0" err="1" smtClean="0"/>
              <a:t>Lentine</a:t>
            </a:r>
            <a:r>
              <a:rPr lang="en-US" sz="1600" dirty="0" smtClean="0"/>
              <a:t>, et al, PVSC 2013</a:t>
            </a:r>
            <a:endParaRPr lang="en-US" sz="1600" dirty="0"/>
          </a:p>
        </p:txBody>
      </p:sp>
      <p:grpSp>
        <p:nvGrpSpPr>
          <p:cNvPr id="231" name="Group 230"/>
          <p:cNvGrpSpPr/>
          <p:nvPr/>
        </p:nvGrpSpPr>
        <p:grpSpPr>
          <a:xfrm>
            <a:off x="1167438" y="3033081"/>
            <a:ext cx="7062162" cy="1996119"/>
            <a:chOff x="1167438" y="2781300"/>
            <a:chExt cx="7062162" cy="1996119"/>
          </a:xfrm>
        </p:grpSpPr>
        <p:grpSp>
          <p:nvGrpSpPr>
            <p:cNvPr id="212" name="Group 211"/>
            <p:cNvGrpSpPr/>
            <p:nvPr/>
          </p:nvGrpSpPr>
          <p:grpSpPr>
            <a:xfrm>
              <a:off x="1167438" y="2819400"/>
              <a:ext cx="7062162" cy="1929444"/>
              <a:chOff x="1167438" y="2819400"/>
              <a:chExt cx="7062162" cy="1929444"/>
            </a:xfrm>
          </p:grpSpPr>
          <p:grpSp>
            <p:nvGrpSpPr>
              <p:cNvPr id="201" name="Group 200"/>
              <p:cNvGrpSpPr/>
              <p:nvPr/>
            </p:nvGrpSpPr>
            <p:grpSpPr>
              <a:xfrm>
                <a:off x="1167438" y="3886200"/>
                <a:ext cx="6300162" cy="862644"/>
                <a:chOff x="1167438" y="3886200"/>
                <a:chExt cx="6300162" cy="862644"/>
              </a:xfrm>
            </p:grpSpPr>
            <p:grpSp>
              <p:nvGrpSpPr>
                <p:cNvPr id="196" name="Group 195"/>
                <p:cNvGrpSpPr/>
                <p:nvPr/>
              </p:nvGrpSpPr>
              <p:grpSpPr>
                <a:xfrm>
                  <a:off x="1167438" y="4457700"/>
                  <a:ext cx="5970924" cy="291144"/>
                  <a:chOff x="1167438" y="4457700"/>
                  <a:chExt cx="5970924" cy="291144"/>
                </a:xfrm>
              </p:grpSpPr>
              <p:cxnSp>
                <p:nvCxnSpPr>
                  <p:cNvPr id="194" name="Straight Connector 193"/>
                  <p:cNvCxnSpPr>
                    <a:stCxn id="161" idx="3"/>
                  </p:cNvCxnSpPr>
                  <p:nvPr/>
                </p:nvCxnSpPr>
                <p:spPr>
                  <a:xfrm flipV="1">
                    <a:off x="1167438" y="4724400"/>
                    <a:ext cx="5766762" cy="24444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5" name="Straight Connector 194"/>
                  <p:cNvCxnSpPr/>
                  <p:nvPr/>
                </p:nvCxnSpPr>
                <p:spPr>
                  <a:xfrm flipV="1">
                    <a:off x="1371600" y="4457700"/>
                    <a:ext cx="5766762" cy="24444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98" name="Group 197"/>
                <p:cNvGrpSpPr/>
                <p:nvPr/>
              </p:nvGrpSpPr>
              <p:grpSpPr>
                <a:xfrm>
                  <a:off x="1496676" y="3886200"/>
                  <a:ext cx="5970924" cy="291144"/>
                  <a:chOff x="1167438" y="4457700"/>
                  <a:chExt cx="5970924" cy="291144"/>
                </a:xfrm>
              </p:grpSpPr>
              <p:cxnSp>
                <p:nvCxnSpPr>
                  <p:cNvPr id="199" name="Straight Connector 198"/>
                  <p:cNvCxnSpPr/>
                  <p:nvPr/>
                </p:nvCxnSpPr>
                <p:spPr>
                  <a:xfrm flipV="1">
                    <a:off x="1167438" y="4724400"/>
                    <a:ext cx="5766762" cy="24444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0" name="Straight Connector 199"/>
                  <p:cNvCxnSpPr/>
                  <p:nvPr/>
                </p:nvCxnSpPr>
                <p:spPr>
                  <a:xfrm flipV="1">
                    <a:off x="1371600" y="4457700"/>
                    <a:ext cx="5766762" cy="24444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205" name="Group 204"/>
              <p:cNvGrpSpPr/>
              <p:nvPr/>
            </p:nvGrpSpPr>
            <p:grpSpPr>
              <a:xfrm>
                <a:off x="1929438" y="2819400"/>
                <a:ext cx="6300162" cy="862644"/>
                <a:chOff x="1167438" y="3886200"/>
                <a:chExt cx="6300162" cy="862644"/>
              </a:xfrm>
            </p:grpSpPr>
            <p:grpSp>
              <p:nvGrpSpPr>
                <p:cNvPr id="206" name="Group 195"/>
                <p:cNvGrpSpPr/>
                <p:nvPr/>
              </p:nvGrpSpPr>
              <p:grpSpPr>
                <a:xfrm>
                  <a:off x="1167438" y="4457700"/>
                  <a:ext cx="5970924" cy="291144"/>
                  <a:chOff x="1167438" y="4457700"/>
                  <a:chExt cx="5970924" cy="291144"/>
                </a:xfrm>
              </p:grpSpPr>
              <p:cxnSp>
                <p:nvCxnSpPr>
                  <p:cNvPr id="210" name="Straight Connector 209"/>
                  <p:cNvCxnSpPr/>
                  <p:nvPr/>
                </p:nvCxnSpPr>
                <p:spPr>
                  <a:xfrm flipV="1">
                    <a:off x="1167438" y="4724400"/>
                    <a:ext cx="5766762" cy="24444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1" name="Straight Connector 210"/>
                  <p:cNvCxnSpPr/>
                  <p:nvPr/>
                </p:nvCxnSpPr>
                <p:spPr>
                  <a:xfrm flipV="1">
                    <a:off x="1371600" y="4457700"/>
                    <a:ext cx="5766762" cy="24444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07" name="Group 197"/>
                <p:cNvGrpSpPr/>
                <p:nvPr/>
              </p:nvGrpSpPr>
              <p:grpSpPr>
                <a:xfrm>
                  <a:off x="1496676" y="3886200"/>
                  <a:ext cx="5970924" cy="291144"/>
                  <a:chOff x="1167438" y="4457700"/>
                  <a:chExt cx="5970924" cy="291144"/>
                </a:xfrm>
              </p:grpSpPr>
              <p:cxnSp>
                <p:nvCxnSpPr>
                  <p:cNvPr id="208" name="Straight Connector 207"/>
                  <p:cNvCxnSpPr/>
                  <p:nvPr/>
                </p:nvCxnSpPr>
                <p:spPr>
                  <a:xfrm flipV="1">
                    <a:off x="1167438" y="4724400"/>
                    <a:ext cx="5766762" cy="24444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9" name="Straight Connector 208"/>
                  <p:cNvCxnSpPr/>
                  <p:nvPr/>
                </p:nvCxnSpPr>
                <p:spPr>
                  <a:xfrm flipV="1">
                    <a:off x="1371600" y="4457700"/>
                    <a:ext cx="5766762" cy="24444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213" name="Group 212"/>
            <p:cNvGrpSpPr/>
            <p:nvPr/>
          </p:nvGrpSpPr>
          <p:grpSpPr>
            <a:xfrm>
              <a:off x="1167438" y="2781300"/>
              <a:ext cx="7062162" cy="1996119"/>
              <a:chOff x="1167438" y="2752725"/>
              <a:chExt cx="7062162" cy="1996119"/>
            </a:xfrm>
          </p:grpSpPr>
          <p:grpSp>
            <p:nvGrpSpPr>
              <p:cNvPr id="214" name="Group 200"/>
              <p:cNvGrpSpPr/>
              <p:nvPr/>
            </p:nvGrpSpPr>
            <p:grpSpPr>
              <a:xfrm>
                <a:off x="1167438" y="3886200"/>
                <a:ext cx="6300162" cy="862644"/>
                <a:chOff x="1167438" y="3886200"/>
                <a:chExt cx="6300162" cy="862644"/>
              </a:xfrm>
            </p:grpSpPr>
            <p:grpSp>
              <p:nvGrpSpPr>
                <p:cNvPr id="222" name="Group 195"/>
                <p:cNvGrpSpPr/>
                <p:nvPr/>
              </p:nvGrpSpPr>
              <p:grpSpPr>
                <a:xfrm>
                  <a:off x="1167438" y="4457700"/>
                  <a:ext cx="5970924" cy="291144"/>
                  <a:chOff x="1167438" y="4457700"/>
                  <a:chExt cx="5970924" cy="291144"/>
                </a:xfrm>
              </p:grpSpPr>
              <p:cxnSp>
                <p:nvCxnSpPr>
                  <p:cNvPr id="226" name="Straight Connector 225"/>
                  <p:cNvCxnSpPr/>
                  <p:nvPr/>
                </p:nvCxnSpPr>
                <p:spPr>
                  <a:xfrm flipV="1">
                    <a:off x="1167438" y="4724400"/>
                    <a:ext cx="5766762" cy="24444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7" name="Straight Connector 226"/>
                  <p:cNvCxnSpPr/>
                  <p:nvPr/>
                </p:nvCxnSpPr>
                <p:spPr>
                  <a:xfrm flipV="1">
                    <a:off x="1371600" y="4457700"/>
                    <a:ext cx="5766762" cy="24444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23" name="Group 197"/>
                <p:cNvGrpSpPr/>
                <p:nvPr/>
              </p:nvGrpSpPr>
              <p:grpSpPr>
                <a:xfrm>
                  <a:off x="1496676" y="3886200"/>
                  <a:ext cx="5970924" cy="291144"/>
                  <a:chOff x="1167438" y="4457700"/>
                  <a:chExt cx="5970924" cy="291144"/>
                </a:xfrm>
              </p:grpSpPr>
              <p:cxnSp>
                <p:nvCxnSpPr>
                  <p:cNvPr id="224" name="Straight Connector 223"/>
                  <p:cNvCxnSpPr/>
                  <p:nvPr/>
                </p:nvCxnSpPr>
                <p:spPr>
                  <a:xfrm flipV="1">
                    <a:off x="1167438" y="4724400"/>
                    <a:ext cx="5766762" cy="24444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5" name="Straight Connector 224"/>
                  <p:cNvCxnSpPr/>
                  <p:nvPr/>
                </p:nvCxnSpPr>
                <p:spPr>
                  <a:xfrm flipV="1">
                    <a:off x="1371600" y="4457700"/>
                    <a:ext cx="5766762" cy="24444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215" name="Group 204"/>
              <p:cNvGrpSpPr/>
              <p:nvPr/>
            </p:nvGrpSpPr>
            <p:grpSpPr>
              <a:xfrm>
                <a:off x="1929438" y="2752725"/>
                <a:ext cx="6300162" cy="929319"/>
                <a:chOff x="1167438" y="3819525"/>
                <a:chExt cx="6300162" cy="929319"/>
              </a:xfrm>
            </p:grpSpPr>
            <p:grpSp>
              <p:nvGrpSpPr>
                <p:cNvPr id="216" name="Group 195"/>
                <p:cNvGrpSpPr/>
                <p:nvPr/>
              </p:nvGrpSpPr>
              <p:grpSpPr>
                <a:xfrm>
                  <a:off x="1167438" y="4457700"/>
                  <a:ext cx="5970924" cy="291144"/>
                  <a:chOff x="1167438" y="4457700"/>
                  <a:chExt cx="5970924" cy="291144"/>
                </a:xfrm>
              </p:grpSpPr>
              <p:cxnSp>
                <p:nvCxnSpPr>
                  <p:cNvPr id="220" name="Straight Connector 219"/>
                  <p:cNvCxnSpPr/>
                  <p:nvPr/>
                </p:nvCxnSpPr>
                <p:spPr>
                  <a:xfrm flipV="1">
                    <a:off x="1167438" y="4724400"/>
                    <a:ext cx="5766762" cy="24444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1" name="Straight Connector 220"/>
                  <p:cNvCxnSpPr/>
                  <p:nvPr/>
                </p:nvCxnSpPr>
                <p:spPr>
                  <a:xfrm flipV="1">
                    <a:off x="1371600" y="4457700"/>
                    <a:ext cx="5766762" cy="24444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17" name="Group 197"/>
                <p:cNvGrpSpPr/>
                <p:nvPr/>
              </p:nvGrpSpPr>
              <p:grpSpPr>
                <a:xfrm>
                  <a:off x="1496676" y="3819525"/>
                  <a:ext cx="5970924" cy="357819"/>
                  <a:chOff x="1167438" y="4391025"/>
                  <a:chExt cx="5970924" cy="357819"/>
                </a:xfrm>
              </p:grpSpPr>
              <p:cxnSp>
                <p:nvCxnSpPr>
                  <p:cNvPr id="218" name="Straight Connector 217"/>
                  <p:cNvCxnSpPr/>
                  <p:nvPr/>
                </p:nvCxnSpPr>
                <p:spPr>
                  <a:xfrm flipV="1">
                    <a:off x="1167438" y="4724400"/>
                    <a:ext cx="5766762" cy="24444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9" name="Straight Connector 218"/>
                  <p:cNvCxnSpPr/>
                  <p:nvPr/>
                </p:nvCxnSpPr>
                <p:spPr>
                  <a:xfrm flipV="1">
                    <a:off x="1371600" y="4391025"/>
                    <a:ext cx="5766762" cy="24444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</p:grpSp>
      <p:sp>
        <p:nvSpPr>
          <p:cNvPr id="39" name="Title 1"/>
          <p:cNvSpPr>
            <a:spLocks noGrp="1"/>
          </p:cNvSpPr>
          <p:nvPr>
            <p:ph type="title"/>
          </p:nvPr>
        </p:nvSpPr>
        <p:spPr>
          <a:xfrm>
            <a:off x="0" y="-76200"/>
            <a:ext cx="9144000" cy="76200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000" b="1" dirty="0" smtClean="0">
                <a:solidFill>
                  <a:srgbClr val="003399"/>
                </a:solidFill>
              </a:rPr>
              <a:t>Potential Scaling Benefits for </a:t>
            </a:r>
            <a:r>
              <a:rPr lang="en-US" sz="3000" b="1" dirty="0" smtClean="0">
                <a:solidFill>
                  <a:srgbClr val="003399"/>
                </a:solidFill>
                <a:latin typeface="Symbol" pitchFamily="18" charset="2"/>
              </a:rPr>
              <a:t>m</a:t>
            </a:r>
            <a:r>
              <a:rPr lang="en-US" sz="3000" b="1" dirty="0" smtClean="0">
                <a:solidFill>
                  <a:srgbClr val="003399"/>
                </a:solidFill>
              </a:rPr>
              <a:t>-CPV   4</a:t>
            </a:r>
            <a:endParaRPr lang="en-US" sz="3000" b="1" i="1" u="sng" dirty="0">
              <a:solidFill>
                <a:srgbClr val="003399"/>
              </a:solidFill>
            </a:endParaRPr>
          </a:p>
        </p:txBody>
      </p:sp>
      <p:sp>
        <p:nvSpPr>
          <p:cNvPr id="3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7403"/>
            <a:ext cx="2133600" cy="365125"/>
          </a:xfrm>
        </p:spPr>
        <p:txBody>
          <a:bodyPr/>
          <a:lstStyle/>
          <a:p>
            <a:fld id="{F49B8720-E526-BD45-92D7-B4028BF31D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724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76200"/>
            <a:ext cx="9144000" cy="91440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000" b="1" dirty="0" smtClean="0">
                <a:solidFill>
                  <a:srgbClr val="003399"/>
                </a:solidFill>
              </a:rPr>
              <a:t>Micro-scale Technical Approach Opportunities</a:t>
            </a:r>
            <a:endParaRPr lang="en-US" sz="3000" b="1" i="1" u="sng" dirty="0">
              <a:solidFill>
                <a:srgbClr val="003399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81000" y="762000"/>
            <a:ext cx="8458200" cy="5334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800100" lvl="1" indent="-342900">
              <a:spcBef>
                <a:spcPts val="0"/>
              </a:spcBef>
              <a:spcAft>
                <a:spcPts val="1200"/>
              </a:spcAft>
              <a:buFontTx/>
              <a:buChar char="•"/>
              <a:defRPr/>
            </a:pPr>
            <a:r>
              <a:rPr lang="en-US" sz="2000" b="1" kern="0" dirty="0" smtClean="0">
                <a:latin typeface="+mn-lt"/>
              </a:rPr>
              <a:t>Better Energy Spectrum Management?</a:t>
            </a:r>
          </a:p>
          <a:p>
            <a:pPr marL="1257300" lvl="2" indent="-342900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Ø"/>
              <a:defRPr/>
            </a:pPr>
            <a:r>
              <a:rPr lang="en-US" sz="2000" kern="0" dirty="0" smtClean="0">
                <a:solidFill>
                  <a:srgbClr val="008000"/>
                </a:solidFill>
                <a:latin typeface="+mn-lt"/>
              </a:rPr>
              <a:t>Integrated spectrum-splitting and concentration concepts.</a:t>
            </a:r>
          </a:p>
          <a:p>
            <a:pPr marL="1257300" lvl="2" indent="-342900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Ø"/>
              <a:defRPr/>
            </a:pPr>
            <a:r>
              <a:rPr lang="en-US" sz="2000" kern="0" dirty="0" smtClean="0">
                <a:solidFill>
                  <a:srgbClr val="008000"/>
                </a:solidFill>
                <a:latin typeface="+mn-lt"/>
              </a:rPr>
              <a:t>Hybrid tandem/lateral concepts.</a:t>
            </a:r>
          </a:p>
          <a:p>
            <a:pPr marL="1257300" lvl="2" indent="-342900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Ø"/>
              <a:defRPr/>
            </a:pPr>
            <a:r>
              <a:rPr lang="en-US" sz="2000" kern="0" dirty="0" smtClean="0">
                <a:solidFill>
                  <a:srgbClr val="008000"/>
                </a:solidFill>
                <a:latin typeface="+mn-lt"/>
              </a:rPr>
              <a:t>Optimized (real-time?) spectrum/electrical power matching.</a:t>
            </a: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FontTx/>
              <a:buChar char="•"/>
              <a:defRPr/>
            </a:pPr>
            <a:r>
              <a:rPr lang="en-US" sz="2000" b="1" kern="0" dirty="0" smtClean="0">
                <a:latin typeface="+mn-lt"/>
              </a:rPr>
              <a:t>Better Angular Spectrum Management?</a:t>
            </a:r>
          </a:p>
          <a:p>
            <a:pPr marL="1257300" lvl="2" indent="-342900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Ø"/>
              <a:defRPr/>
            </a:pPr>
            <a:r>
              <a:rPr lang="en-US" sz="2000" kern="0" dirty="0" smtClean="0">
                <a:solidFill>
                  <a:srgbClr val="008000"/>
                </a:solidFill>
                <a:latin typeface="+mn-lt"/>
              </a:rPr>
              <a:t>Wide-angle low- or medium-concentration concentrator optics.</a:t>
            </a:r>
          </a:p>
          <a:p>
            <a:pPr marL="1257300" lvl="2" indent="-342900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Ø"/>
              <a:defRPr/>
            </a:pPr>
            <a:r>
              <a:rPr lang="en-US" sz="2000" kern="0" dirty="0" smtClean="0">
                <a:solidFill>
                  <a:srgbClr val="008000"/>
                </a:solidFill>
                <a:latin typeface="+mn-lt"/>
              </a:rPr>
              <a:t>Hybrid </a:t>
            </a:r>
            <a:r>
              <a:rPr lang="en-US" sz="2000" kern="0" dirty="0" smtClean="0">
                <a:solidFill>
                  <a:srgbClr val="008000"/>
                </a:solidFill>
                <a:latin typeface="Symbol" pitchFamily="18" charset="2"/>
              </a:rPr>
              <a:t>m</a:t>
            </a:r>
            <a:r>
              <a:rPr lang="en-US" sz="2000" kern="0" dirty="0" smtClean="0">
                <a:solidFill>
                  <a:srgbClr val="008000"/>
                </a:solidFill>
                <a:latin typeface="+mn-lt"/>
              </a:rPr>
              <a:t>-CPV/PV may combine high-efficiency direct and lower-efficiency diffuse energy harvesting.</a:t>
            </a:r>
            <a:endParaRPr lang="en-US" sz="2000" b="1" kern="0" dirty="0" smtClean="0">
              <a:solidFill>
                <a:srgbClr val="008000"/>
              </a:solidFill>
              <a:latin typeface="+mn-lt"/>
            </a:endParaRP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FontTx/>
              <a:buChar char="•"/>
              <a:defRPr/>
            </a:pPr>
            <a:r>
              <a:rPr lang="en-US" sz="2000" b="1" kern="0" dirty="0" smtClean="0">
                <a:latin typeface="+mn-lt"/>
              </a:rPr>
              <a:t>Embedded Micro-tracking?</a:t>
            </a:r>
          </a:p>
          <a:p>
            <a:pPr marL="1257300" lvl="2" indent="-342900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Ø"/>
              <a:defRPr/>
            </a:pPr>
            <a:r>
              <a:rPr lang="en-US" sz="2000" kern="0" dirty="0" smtClean="0">
                <a:solidFill>
                  <a:srgbClr val="008000"/>
                </a:solidFill>
                <a:latin typeface="+mn-lt"/>
              </a:rPr>
              <a:t>Various actuation techniques may be considered, depending on architecture.</a:t>
            </a:r>
          </a:p>
          <a:p>
            <a:pPr marL="1257300" lvl="2" indent="-342900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Ø"/>
              <a:defRPr/>
            </a:pPr>
            <a:r>
              <a:rPr lang="en-US" sz="2000" kern="0" dirty="0">
                <a:solidFill>
                  <a:srgbClr val="008000"/>
                </a:solidFill>
                <a:latin typeface="+mn-lt"/>
              </a:rPr>
              <a:t>A</a:t>
            </a:r>
            <a:r>
              <a:rPr lang="en-US" sz="2000" kern="0" dirty="0" smtClean="0">
                <a:solidFill>
                  <a:srgbClr val="008000"/>
                </a:solidFill>
                <a:latin typeface="+mn-lt"/>
              </a:rPr>
              <a:t>utomatic tracking based on micro-scale physics?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150114"/>
            <a:ext cx="9144000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1313">
              <a:spcAft>
                <a:spcPts val="600"/>
              </a:spcAft>
            </a:pPr>
            <a:r>
              <a:rPr lang="en-US" sz="2000" b="1" dirty="0" smtClean="0">
                <a:solidFill>
                  <a:srgbClr val="0033CC"/>
                </a:solidFill>
              </a:rPr>
              <a:t>Can we exploit these performance scaling  benefits </a:t>
            </a:r>
            <a:r>
              <a:rPr lang="en-US" sz="2000" b="1" u="sng" dirty="0" smtClean="0">
                <a:solidFill>
                  <a:srgbClr val="0033CC"/>
                </a:solidFill>
              </a:rPr>
              <a:t>AND</a:t>
            </a:r>
            <a:r>
              <a:rPr lang="en-US" sz="2000" b="1" dirty="0" smtClean="0">
                <a:solidFill>
                  <a:srgbClr val="0033CC"/>
                </a:solidFill>
              </a:rPr>
              <a:t> achieve cost scaling benefits? </a:t>
            </a:r>
          </a:p>
        </p:txBody>
      </p:sp>
    </p:spTree>
    <p:extLst>
      <p:ext uri="{BB962C8B-B14F-4D97-AF65-F5344CB8AC3E}">
        <p14:creationId xmlns:p14="http://schemas.microsoft.com/office/powerpoint/2010/main" val="3207724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295376" y="5257800"/>
          <a:ext cx="6553224" cy="1511653"/>
        </p:xfrm>
        <a:graphic>
          <a:graphicData uri="http://schemas.openxmlformats.org/drawingml/2006/table">
            <a:tbl>
              <a:tblPr/>
              <a:tblGrid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  <a:gridCol w="242712"/>
              </a:tblGrid>
              <a:tr h="1511653"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Seattle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Portland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Detroit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Chicago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New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York City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Boston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Wilmington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Minneapolis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New Orleans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Atlanta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Miami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Tampa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San Francisco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Los Angeles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Boulder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Honolulu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Fresno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Grand Junction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Reno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Flagstaff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Tonopah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Prescott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Albuquerque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Phoenix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Tucson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Las Vegas</a:t>
                      </a: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Dagget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528" marR="3528" marT="3528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6443246"/>
            <a:ext cx="91439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prstClr val="black"/>
                </a:solidFill>
              </a:rPr>
              <a:t>Annual Average Global Solar Radiation on a 2-axis tracking system per day (kWh/m</a:t>
            </a:r>
            <a:r>
              <a:rPr lang="en-US" sz="1600" b="1" baseline="30000" dirty="0" smtClean="0">
                <a:solidFill>
                  <a:prstClr val="black"/>
                </a:solidFill>
              </a:rPr>
              <a:t>2</a:t>
            </a:r>
            <a:r>
              <a:rPr lang="en-US" sz="1600" b="1" dirty="0" smtClean="0">
                <a:solidFill>
                  <a:prstClr val="black"/>
                </a:solidFill>
              </a:rPr>
              <a:t>-day)</a:t>
            </a:r>
            <a:endParaRPr lang="en-US" sz="1600" b="1" dirty="0">
              <a:solidFill>
                <a:prstClr val="black"/>
              </a:solidFill>
            </a:endParaRPr>
          </a:p>
        </p:txBody>
      </p:sp>
      <p:graphicFrame>
        <p:nvGraphicFramePr>
          <p:cNvPr id="9" name="Char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9492229"/>
              </p:ext>
            </p:extLst>
          </p:nvPr>
        </p:nvGraphicFramePr>
        <p:xfrm>
          <a:off x="228600" y="0"/>
          <a:ext cx="86868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8153400" y="5334000"/>
            <a:ext cx="990600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1050" dirty="0" smtClean="0">
                <a:solidFill>
                  <a:prstClr val="black"/>
                </a:solidFill>
              </a:rPr>
              <a:t>Data from: Christian A. </a:t>
            </a:r>
            <a:r>
              <a:rPr lang="en-IN" sz="1050" dirty="0" err="1" smtClean="0">
                <a:solidFill>
                  <a:prstClr val="black"/>
                </a:solidFill>
              </a:rPr>
              <a:t>Gueymard</a:t>
            </a:r>
            <a:r>
              <a:rPr lang="en-IN" sz="1050" dirty="0" smtClean="0">
                <a:solidFill>
                  <a:prstClr val="black"/>
                </a:solidFill>
              </a:rPr>
              <a:t>, </a:t>
            </a:r>
            <a:r>
              <a:rPr lang="nl-NL" sz="1050" dirty="0" smtClean="0">
                <a:solidFill>
                  <a:prstClr val="black"/>
                </a:solidFill>
              </a:rPr>
              <a:t>Proc. of SPIE Vol. 7046</a:t>
            </a:r>
            <a:endParaRPr lang="en-IN" sz="105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13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2&quot; unique_id=&quot;10002&quot;&gt;&lt;object type=&quot;3&quot; unique_id=&quot;10024&quot;&gt;&lt;property id=&quot;20148&quot; value=&quot;5&quot;/&gt;&lt;property id=&quot;20300&quot; value=&quot;Slide 2&quot;/&gt;&lt;property id=&quot;20307&quot; value=&quot;461&quot;/&gt;&lt;/object&gt;&lt;object type=&quot;3&quot; unique_id=&quot;10193&quot;&gt;&lt;property id=&quot;20148&quot; value=&quot;5&quot;/&gt;&lt;property id=&quot;20300&quot; value=&quot;Slide 4 - &amp;quot;Silicon Cell Assembly and Module Results&amp;quot;&quot;/&gt;&lt;property id=&quot;20307&quot; value=&quot;463&quot;/&gt;&lt;/object&gt;&lt;object type=&quot;3&quot; unique_id=&quot;10194&quot;&gt;&lt;property id=&quot;20148&quot; value=&quot;5&quot;/&gt;&lt;property id=&quot;20300&quot; value=&quot;Slide 6&quot;/&gt;&lt;property id=&quot;20307&quot; value=&quot;462&quot;/&gt;&lt;/object&gt;&lt;object type=&quot;3&quot; unique_id=&quot;10374&quot;&gt;&lt;property id=&quot;20148&quot; value=&quot;5&quot;/&gt;&lt;property id=&quot;20300&quot; value=&quot;Slide 5 - &amp;quot;MEPV Interconnect Network&amp;quot;&quot;/&gt;&lt;property id=&quot;20307&quot; value=&quot;470&quot;/&gt;&lt;/object&gt;&lt;object type=&quot;3&quot; unique_id=&quot;10375&quot;&gt;&lt;property id=&quot;20148&quot; value=&quot;5&quot;/&gt;&lt;property id=&quot;20300&quot; value=&quot;Slide 7 - &amp;quot;Microlens Concentrator System &amp;quot;&quot;/&gt;&lt;property id=&quot;20307&quot; value=&quot;469&quot;/&gt;&lt;/object&gt;&lt;object type=&quot;3&quot; unique_id=&quot;10841&quot;&gt;&lt;property id=&quot;20148&quot; value=&quot;5&quot;/&gt;&lt;property id=&quot;20300&quot; value=&quot;Slide 3&quot;/&gt;&lt;property id=&quot;20307&quot; value=&quot;475&quot;/&gt;&lt;/object&gt;&lt;object type=&quot;3&quot; unique_id=&quot;10954&quot;&gt;&lt;property id=&quot;20148&quot; value=&quot;5&quot;/&gt;&lt;property id=&quot;20300&quot; value=&quot;Slide 8 - &amp;quot;First Microconcentrator Prototype&amp;quot;&quot;/&gt;&lt;property id=&quot;20307&quot; value=&quot;477&quot;/&gt;&lt;/object&gt;&lt;object type=&quot;3&quot; unique_id=&quot;10956&quot;&gt;&lt;property id=&quot;20148&quot; value=&quot;5&quot;/&gt;&lt;property id=&quot;20300&quot; value=&quot;Slide 1 - &amp;quot;Microsystems Enabled Photovoltaics&amp;#x0D;&amp;#x0A;(MEPV)&amp;#x0D;&amp;#x0A;&amp;quot;&quot;/&gt;&lt;property id=&quot;20307&quot; value=&quot;478&quot;/&gt;&lt;/object&gt;&lt;object type=&quot;3&quot; unique_id=&quot;10957&quot;&gt;&lt;property id=&quot;20148&quot; value=&quot;5&quot;/&gt;&lt;property id=&quot;20300&quot; value=&quot;Slide 13 - &amp;quot;Broad Application: Power Markets&amp;quot;&quot;/&gt;&lt;property id=&quot;20307&quot; value=&quot;479&quot;/&gt;&lt;/object&gt;&lt;object type=&quot;3&quot; unique_id=&quot;10965&quot;&gt;&lt;property id=&quot;20148&quot; value=&quot;5&quot;/&gt;&lt;property id=&quot;20300&quot; value=&quot;Slide 15 - &amp;quot;MEPV Research and Development at Sandia&amp;quot;&quot;/&gt;&lt;property id=&quot;20307&quot; value=&quot;490&quot;/&gt;&lt;/object&gt;&lt;object type=&quot;3&quot; unique_id=&quot;10967&quot;&gt;&lt;property id=&quot;20148&quot; value=&quot;5&quot;/&gt;&lt;property id=&quot;20300&quot; value=&quot;Slide 16 - &amp;quot;MEPV Intellectual Property Portfolio&amp;quot;&quot;/&gt;&lt;property id=&quot;20307&quot; value=&quot;492&quot;/&gt;&lt;/object&gt;&lt;object type=&quot;3&quot; unique_id=&quot;11319&quot;&gt;&lt;property id=&quot;20148&quot; value=&quot;5&quot;/&gt;&lt;property id=&quot;20300&quot; value=&quot;Slide 9 - &amp;quot;Prototype II Design&amp;quot;&quot;/&gt;&lt;property id=&quot;20307&quot; value=&quot;500&quot;/&gt;&lt;/object&gt;&lt;object type=&quot;3&quot; unique_id=&quot;11320&quot;&gt;&lt;property id=&quot;20148&quot; value=&quot;5&quot;/&gt;&lt;property id=&quot;20300&quot; value=&quot;Slide 10 - &amp;quot;Intro to Hybrid PV concept&amp;quot;&quot;/&gt;&lt;property id=&quot;20307&quot; value=&quot;499&quot;/&gt;&lt;/object&gt;&lt;object type=&quot;3&quot; unique_id=&quot;11321&quot;&gt;&lt;property id=&quot;20148&quot; value=&quot;5&quot;/&gt;&lt;property id=&quot;20300&quot; value=&quot;Slide 11&quot;/&gt;&lt;property id=&quot;20307&quot; value=&quot;501&quot;/&gt;&lt;/object&gt;&lt;object type=&quot;3&quot; unique_id=&quot;11322&quot;&gt;&lt;property id=&quot;20148&quot; value=&quot;5&quot;/&gt;&lt;property id=&quot;20300&quot; value=&quot;Slide 12 - &amp;quot;Cost &amp;amp; Area Analysis – 3 kWp System&amp;quot;&quot;/&gt;&lt;property id=&quot;20307&quot; value=&quot;502&quot;/&gt;&lt;/object&gt;&lt;object type=&quot;3&quot; unique_id=&quot;11323&quot;&gt;&lt;property id=&quot;20148&quot; value=&quot;5&quot;/&gt;&lt;property id=&quot;20300&quot; value=&quot;Slide 14 - &amp;quot;MEPV vs. Commercially Available Flexible PV&amp;quot;&quot;/&gt;&lt;property id=&quot;20307&quot; value=&quot;498&quot;/&gt;&lt;/object&gt;&lt;/object&gt;&lt;object type=&quot;8&quot; unique_id=&quot;10056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ev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1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1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9">
        <a:dk1>
          <a:srgbClr val="000000"/>
        </a:dk1>
        <a:lt1>
          <a:srgbClr val="FFFFFF"/>
        </a:lt1>
        <a:dk2>
          <a:srgbClr val="666699"/>
        </a:dk2>
        <a:lt2>
          <a:srgbClr val="00FFFF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10">
        <a:dk1>
          <a:srgbClr val="000000"/>
        </a:dk1>
        <a:lt1>
          <a:srgbClr val="FFFFFF"/>
        </a:lt1>
        <a:dk2>
          <a:srgbClr val="0033CC"/>
        </a:dk2>
        <a:lt2>
          <a:srgbClr val="0033CC"/>
        </a:lt2>
        <a:accent1>
          <a:srgbClr val="FF9900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B90000"/>
        </a:accent6>
        <a:hlink>
          <a:srgbClr val="CC0000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6_Office Theme">
  <a:themeElements>
    <a:clrScheme name="ARPA E COLOR PALETTE 112012">
      <a:dk1>
        <a:sysClr val="windowText" lastClr="000000"/>
      </a:dk1>
      <a:lt1>
        <a:sysClr val="window" lastClr="FFFFFF"/>
      </a:lt1>
      <a:dk2>
        <a:srgbClr val="1AB0E9"/>
      </a:dk2>
      <a:lt2>
        <a:srgbClr val="E79B38"/>
      </a:lt2>
      <a:accent1>
        <a:srgbClr val="1AB0E9"/>
      </a:accent1>
      <a:accent2>
        <a:srgbClr val="106D96"/>
      </a:accent2>
      <a:accent3>
        <a:srgbClr val="E49C3D"/>
      </a:accent3>
      <a:accent4>
        <a:srgbClr val="E7862A"/>
      </a:accent4>
      <a:accent5>
        <a:srgbClr val="9DA0A3"/>
      </a:accent5>
      <a:accent6>
        <a:srgbClr val="DADADA"/>
      </a:accent6>
      <a:hlink>
        <a:srgbClr val="1AB0E9"/>
      </a:hlink>
      <a:folHlink>
        <a:srgbClr val="E49C3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32733</TotalTime>
  <Words>1224</Words>
  <Application>Microsoft Office PowerPoint</Application>
  <PresentationFormat>On-screen Show (4:3)</PresentationFormat>
  <Paragraphs>350</Paragraphs>
  <Slides>18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2_Office Theme</vt:lpstr>
      <vt:lpstr>blank</vt:lpstr>
      <vt:lpstr>1_Office Theme</vt:lpstr>
      <vt:lpstr>1_Default Design</vt:lpstr>
      <vt:lpstr>6_Office Theme</vt:lpstr>
      <vt:lpstr>5_Office Theme</vt:lpstr>
      <vt:lpstr>A Micro-Systems Enabled Transformation in PV</vt:lpstr>
      <vt:lpstr>As in Electronics and Photonics, can PV can be transformed by exploiting micro-systems technologies?</vt:lpstr>
      <vt:lpstr>Existence proof: Large-area integrated micro-optical/ photonic/electronic systems already exist as commodities</vt:lpstr>
      <vt:lpstr>Potential Scaling Benefits for m-CPV   1</vt:lpstr>
      <vt:lpstr>Potential Scaling Benefits for m-CPV   2</vt:lpstr>
      <vt:lpstr>PowerPoint Presentation</vt:lpstr>
      <vt:lpstr>Potential Scaling Benefits for m-CPV   4</vt:lpstr>
      <vt:lpstr>Micro-scale Technical Approach Opportunities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Heilmeier Questions</vt:lpstr>
      <vt:lpstr>Straw man Goals</vt:lpstr>
      <vt:lpstr>Agenda: Thursday, May 8</vt:lpstr>
      <vt:lpstr>Agenda: Friday, May 9</vt:lpstr>
    </vt:vector>
  </TitlesOfParts>
  <Company>Sandia National Laboratories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Gregory N. Nielson</dc:creator>
  <cp:lastModifiedBy>Colleen.Nehl</cp:lastModifiedBy>
  <cp:revision>526</cp:revision>
  <cp:lastPrinted>2014-04-07T15:45:52Z</cp:lastPrinted>
  <dcterms:created xsi:type="dcterms:W3CDTF">2009-10-30T18:00:59Z</dcterms:created>
  <dcterms:modified xsi:type="dcterms:W3CDTF">2014-05-07T20:36:41Z</dcterms:modified>
</cp:coreProperties>
</file>